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22412325" cy="39849425"/>
  <p:notesSz cx="9926638" cy="14355763"/>
  <p:defaultTextStyle>
    <a:defPPr>
      <a:defRPr lang="sv-SE"/>
    </a:defPPr>
    <a:lvl1pPr algn="l" rtl="0" eaLnBrk="0" fontAlgn="base" hangingPunct="0">
      <a:spcBef>
        <a:spcPct val="0"/>
      </a:spcBef>
      <a:spcAft>
        <a:spcPct val="0"/>
      </a:spcAft>
      <a:defRPr sz="6400" kern="1200">
        <a:solidFill>
          <a:schemeClr val="tx1"/>
        </a:solidFill>
        <a:latin typeface="Arial" panose="020B0604020202020204" pitchFamily="34" charset="0"/>
        <a:ea typeface="ＭＳ Ｐゴシック" panose="020B0600070205080204" pitchFamily="34" charset="-128"/>
        <a:cs typeface="+mn-cs"/>
      </a:defRPr>
    </a:lvl1pPr>
    <a:lvl2pPr marL="422275" indent="-66675" algn="l" rtl="0" eaLnBrk="0" fontAlgn="base" hangingPunct="0">
      <a:spcBef>
        <a:spcPct val="0"/>
      </a:spcBef>
      <a:spcAft>
        <a:spcPct val="0"/>
      </a:spcAft>
      <a:defRPr sz="6400" kern="1200">
        <a:solidFill>
          <a:schemeClr val="tx1"/>
        </a:solidFill>
        <a:latin typeface="Arial" panose="020B0604020202020204" pitchFamily="34" charset="0"/>
        <a:ea typeface="ＭＳ Ｐゴシック" panose="020B0600070205080204" pitchFamily="34" charset="-128"/>
        <a:cs typeface="+mn-cs"/>
      </a:defRPr>
    </a:lvl2pPr>
    <a:lvl3pPr marL="847725" indent="-136525" algn="l" rtl="0" eaLnBrk="0" fontAlgn="base" hangingPunct="0">
      <a:spcBef>
        <a:spcPct val="0"/>
      </a:spcBef>
      <a:spcAft>
        <a:spcPct val="0"/>
      </a:spcAft>
      <a:defRPr sz="6400" kern="1200">
        <a:solidFill>
          <a:schemeClr val="tx1"/>
        </a:solidFill>
        <a:latin typeface="Arial" panose="020B0604020202020204" pitchFamily="34" charset="0"/>
        <a:ea typeface="ＭＳ Ｐゴシック" panose="020B0600070205080204" pitchFamily="34" charset="-128"/>
        <a:cs typeface="+mn-cs"/>
      </a:defRPr>
    </a:lvl3pPr>
    <a:lvl4pPr marL="1273175" indent="-204788" algn="l" rtl="0" eaLnBrk="0" fontAlgn="base" hangingPunct="0">
      <a:spcBef>
        <a:spcPct val="0"/>
      </a:spcBef>
      <a:spcAft>
        <a:spcPct val="0"/>
      </a:spcAft>
      <a:defRPr sz="6400" kern="1200">
        <a:solidFill>
          <a:schemeClr val="tx1"/>
        </a:solidFill>
        <a:latin typeface="Arial" panose="020B0604020202020204" pitchFamily="34" charset="0"/>
        <a:ea typeface="ＭＳ Ｐゴシック" panose="020B0600070205080204" pitchFamily="34" charset="-128"/>
        <a:cs typeface="+mn-cs"/>
      </a:defRPr>
    </a:lvl4pPr>
    <a:lvl5pPr marL="1697038" indent="-274638" algn="l" rtl="0" eaLnBrk="0" fontAlgn="base" hangingPunct="0">
      <a:spcBef>
        <a:spcPct val="0"/>
      </a:spcBef>
      <a:spcAft>
        <a:spcPct val="0"/>
      </a:spcAft>
      <a:defRPr sz="6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6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6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6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6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3997">
          <p15:clr>
            <a:srgbClr val="A4A3A4"/>
          </p15:clr>
        </p15:guide>
        <p15:guide id="2" pos="70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5A5A"/>
    <a:srgbClr val="F8D2D2"/>
    <a:srgbClr val="F8D2E2"/>
    <a:srgbClr val="FF99FF"/>
    <a:srgbClr val="E2004A"/>
    <a:srgbClr val="718BC6"/>
    <a:srgbClr val="21549E"/>
    <a:srgbClr val="870052"/>
    <a:srgbClr val="8B0058"/>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39" autoAdjust="0"/>
    <p:restoredTop sz="95673"/>
  </p:normalViewPr>
  <p:slideViewPr>
    <p:cSldViewPr>
      <p:cViewPr>
        <p:scale>
          <a:sx n="33" d="100"/>
          <a:sy n="33" d="100"/>
        </p:scale>
        <p:origin x="1805" y="-1565"/>
      </p:cViewPr>
      <p:guideLst>
        <p:guide orient="horz" pos="23997"/>
        <p:guide pos="705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gif>
</file>

<file path=ppt/media/image6.gi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Rubrik 1"/>
          <p:cNvSpPr>
            <a:spLocks noGrp="1"/>
          </p:cNvSpPr>
          <p:nvPr>
            <p:ph type="ctrTitle"/>
          </p:nvPr>
        </p:nvSpPr>
        <p:spPr>
          <a:xfrm>
            <a:off x="1681348" y="12380029"/>
            <a:ext cx="19049630" cy="8540920"/>
          </a:xfrm>
        </p:spPr>
        <p:txBody>
          <a:bodyPr/>
          <a:lstStyle/>
          <a:p>
            <a:r>
              <a:rPr lang="sv-SE"/>
              <a:t>Klicka här för att ändra format</a:t>
            </a:r>
          </a:p>
        </p:txBody>
      </p:sp>
      <p:sp>
        <p:nvSpPr>
          <p:cNvPr id="3" name="Underrubrik 2"/>
          <p:cNvSpPr>
            <a:spLocks noGrp="1"/>
          </p:cNvSpPr>
          <p:nvPr>
            <p:ph type="subTitle" idx="1"/>
          </p:nvPr>
        </p:nvSpPr>
        <p:spPr>
          <a:xfrm>
            <a:off x="3361286" y="22581344"/>
            <a:ext cx="15689757" cy="10183741"/>
          </a:xfrm>
        </p:spPr>
        <p:txBody>
          <a:bodyPr/>
          <a:lstStyle>
            <a:lvl1pPr marL="0" indent="0" algn="ctr">
              <a:buNone/>
              <a:defRPr/>
            </a:lvl1pPr>
            <a:lvl2pPr marL="424798" indent="0" algn="ctr">
              <a:buNone/>
              <a:defRPr/>
            </a:lvl2pPr>
            <a:lvl3pPr marL="849596" indent="0" algn="ctr">
              <a:buNone/>
              <a:defRPr/>
            </a:lvl3pPr>
            <a:lvl4pPr marL="1274394" indent="0" algn="ctr">
              <a:buNone/>
              <a:defRPr/>
            </a:lvl4pPr>
            <a:lvl5pPr marL="1699191" indent="0" algn="ctr">
              <a:buNone/>
              <a:defRPr/>
            </a:lvl5pPr>
            <a:lvl6pPr marL="2123990" indent="0" algn="ctr">
              <a:buNone/>
              <a:defRPr/>
            </a:lvl6pPr>
            <a:lvl7pPr marL="2548787" indent="0" algn="ctr">
              <a:buNone/>
              <a:defRPr/>
            </a:lvl7pPr>
            <a:lvl8pPr marL="2973585" indent="0" algn="ctr">
              <a:buNone/>
              <a:defRPr/>
            </a:lvl8pPr>
            <a:lvl9pPr marL="3398383" indent="0" algn="ctr">
              <a:buNone/>
              <a:defRPr/>
            </a:lvl9pPr>
          </a:lstStyle>
          <a:p>
            <a:r>
              <a:rPr lang="sv-SE"/>
              <a:t>Klicka här för att ändra format på underrubrik i bakgrunden</a:t>
            </a:r>
          </a:p>
        </p:txBody>
      </p:sp>
      <p:sp>
        <p:nvSpPr>
          <p:cNvPr id="4" name="Rectangle 4">
            <a:extLst>
              <a:ext uri="{FF2B5EF4-FFF2-40B4-BE49-F238E27FC236}">
                <a16:creationId xmlns:a16="http://schemas.microsoft.com/office/drawing/2014/main" id="{D93B85CD-3006-4F3F-BEC9-369EACF3766A}"/>
              </a:ext>
            </a:extLst>
          </p:cNvPr>
          <p:cNvSpPr>
            <a:spLocks noGrp="1" noChangeArrowheads="1"/>
          </p:cNvSpPr>
          <p:nvPr>
            <p:ph type="dt" sz="half" idx="10"/>
          </p:nvPr>
        </p:nvSpPr>
        <p:spPr>
          <a:ln/>
        </p:spPr>
        <p:txBody>
          <a:bodyPr/>
          <a:lstStyle>
            <a:lvl1pPr>
              <a:defRPr/>
            </a:lvl1pPr>
          </a:lstStyle>
          <a:p>
            <a:pPr>
              <a:defRPr/>
            </a:pPr>
            <a:endParaRPr lang="sv-SE"/>
          </a:p>
        </p:txBody>
      </p:sp>
      <p:sp>
        <p:nvSpPr>
          <p:cNvPr id="5" name="Rectangle 5">
            <a:extLst>
              <a:ext uri="{FF2B5EF4-FFF2-40B4-BE49-F238E27FC236}">
                <a16:creationId xmlns:a16="http://schemas.microsoft.com/office/drawing/2014/main" id="{446F0F9D-2A1E-4F19-B81C-39AE47A9429C}"/>
              </a:ext>
            </a:extLst>
          </p:cNvPr>
          <p:cNvSpPr>
            <a:spLocks noGrp="1" noChangeArrowheads="1"/>
          </p:cNvSpPr>
          <p:nvPr>
            <p:ph type="ftr" sz="quarter" idx="11"/>
          </p:nvPr>
        </p:nvSpPr>
        <p:spPr>
          <a:ln/>
        </p:spPr>
        <p:txBody>
          <a:bodyPr/>
          <a:lstStyle>
            <a:lvl1pPr>
              <a:defRPr/>
            </a:lvl1pPr>
          </a:lstStyle>
          <a:p>
            <a:pPr>
              <a:defRPr/>
            </a:pPr>
            <a:endParaRPr lang="sv-SE"/>
          </a:p>
        </p:txBody>
      </p:sp>
    </p:spTree>
    <p:extLst>
      <p:ext uri="{BB962C8B-B14F-4D97-AF65-F5344CB8AC3E}">
        <p14:creationId xmlns:p14="http://schemas.microsoft.com/office/powerpoint/2010/main" val="331539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Platshållare för lodrät text 2"/>
          <p:cNvSpPr>
            <a:spLocks noGrp="1"/>
          </p:cNvSpPr>
          <p:nvPr>
            <p:ph type="body" orient="vert" idx="1"/>
          </p:nvPr>
        </p:nvSpPr>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Rectangle 4">
            <a:extLst>
              <a:ext uri="{FF2B5EF4-FFF2-40B4-BE49-F238E27FC236}">
                <a16:creationId xmlns:a16="http://schemas.microsoft.com/office/drawing/2014/main" id="{9DE254CD-D439-4E52-BBFA-1AB1908B1901}"/>
              </a:ext>
            </a:extLst>
          </p:cNvPr>
          <p:cNvSpPr>
            <a:spLocks noGrp="1" noChangeArrowheads="1"/>
          </p:cNvSpPr>
          <p:nvPr>
            <p:ph type="dt" sz="half" idx="10"/>
          </p:nvPr>
        </p:nvSpPr>
        <p:spPr/>
        <p:txBody>
          <a:bodyPr/>
          <a:lstStyle>
            <a:lvl1pPr>
              <a:defRPr/>
            </a:lvl1pPr>
          </a:lstStyle>
          <a:p>
            <a:pPr>
              <a:defRPr/>
            </a:pPr>
            <a:endParaRPr lang="sv-SE"/>
          </a:p>
        </p:txBody>
      </p:sp>
      <p:sp>
        <p:nvSpPr>
          <p:cNvPr id="5" name="Rectangle 5">
            <a:extLst>
              <a:ext uri="{FF2B5EF4-FFF2-40B4-BE49-F238E27FC236}">
                <a16:creationId xmlns:a16="http://schemas.microsoft.com/office/drawing/2014/main" id="{1BDE1A51-A687-41B8-AC4E-495A419005CB}"/>
              </a:ext>
            </a:extLst>
          </p:cNvPr>
          <p:cNvSpPr>
            <a:spLocks noGrp="1" noChangeArrowheads="1"/>
          </p:cNvSpPr>
          <p:nvPr>
            <p:ph type="ftr" sz="quarter" idx="11"/>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55BE38DA-885F-49AC-B0D2-C5B4E48C8704}"/>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62BF2C60-0594-47D6-8FC0-1C6B0CFA4C08}" type="slidenum">
              <a:rPr lang="sv-SE" altLang="en-US"/>
              <a:pPr/>
              <a:t>‹#›</a:t>
            </a:fld>
            <a:endParaRPr lang="sv-SE" altLang="en-US"/>
          </a:p>
        </p:txBody>
      </p:sp>
    </p:spTree>
    <p:extLst>
      <p:ext uri="{BB962C8B-B14F-4D97-AF65-F5344CB8AC3E}">
        <p14:creationId xmlns:p14="http://schemas.microsoft.com/office/powerpoint/2010/main" val="1790432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Lodrät rubrik 1"/>
          <p:cNvSpPr>
            <a:spLocks noGrp="1"/>
          </p:cNvSpPr>
          <p:nvPr>
            <p:ph type="title" orient="vert"/>
          </p:nvPr>
        </p:nvSpPr>
        <p:spPr>
          <a:xfrm>
            <a:off x="16248796" y="1595383"/>
            <a:ext cx="5042632" cy="34002032"/>
          </a:xfrm>
        </p:spPr>
        <p:txBody>
          <a:bodyPr vert="eaVert"/>
          <a:lstStyle/>
          <a:p>
            <a:r>
              <a:rPr lang="sv-SE"/>
              <a:t>Klicka här för att ändra format</a:t>
            </a:r>
          </a:p>
        </p:txBody>
      </p:sp>
      <p:sp>
        <p:nvSpPr>
          <p:cNvPr id="3" name="Platshållare för lodrät text 2"/>
          <p:cNvSpPr>
            <a:spLocks noGrp="1"/>
          </p:cNvSpPr>
          <p:nvPr>
            <p:ph type="body" orient="vert" idx="1"/>
          </p:nvPr>
        </p:nvSpPr>
        <p:spPr>
          <a:xfrm>
            <a:off x="1120900" y="1595383"/>
            <a:ext cx="14992371" cy="34002032"/>
          </a:xfrm>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Rectangle 4">
            <a:extLst>
              <a:ext uri="{FF2B5EF4-FFF2-40B4-BE49-F238E27FC236}">
                <a16:creationId xmlns:a16="http://schemas.microsoft.com/office/drawing/2014/main" id="{28DAA549-03EC-41EF-AAF4-7A6B65EC9DC9}"/>
              </a:ext>
            </a:extLst>
          </p:cNvPr>
          <p:cNvSpPr>
            <a:spLocks noGrp="1" noChangeArrowheads="1"/>
          </p:cNvSpPr>
          <p:nvPr>
            <p:ph type="dt" sz="half" idx="10"/>
          </p:nvPr>
        </p:nvSpPr>
        <p:spPr/>
        <p:txBody>
          <a:bodyPr/>
          <a:lstStyle>
            <a:lvl1pPr>
              <a:defRPr/>
            </a:lvl1pPr>
          </a:lstStyle>
          <a:p>
            <a:pPr>
              <a:defRPr/>
            </a:pPr>
            <a:endParaRPr lang="sv-SE"/>
          </a:p>
        </p:txBody>
      </p:sp>
      <p:sp>
        <p:nvSpPr>
          <p:cNvPr id="5" name="Rectangle 5">
            <a:extLst>
              <a:ext uri="{FF2B5EF4-FFF2-40B4-BE49-F238E27FC236}">
                <a16:creationId xmlns:a16="http://schemas.microsoft.com/office/drawing/2014/main" id="{BCAED98B-0D84-4C44-BE56-6C68CF3B1A41}"/>
              </a:ext>
            </a:extLst>
          </p:cNvPr>
          <p:cNvSpPr>
            <a:spLocks noGrp="1" noChangeArrowheads="1"/>
          </p:cNvSpPr>
          <p:nvPr>
            <p:ph type="ftr" sz="quarter" idx="11"/>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FF70D212-458F-4DEC-A248-DCE598292386}"/>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B249840A-6758-4153-B934-66E6D0372A50}" type="slidenum">
              <a:rPr lang="sv-SE" altLang="en-US"/>
              <a:pPr/>
              <a:t>‹#›</a:t>
            </a:fld>
            <a:endParaRPr lang="sv-SE" altLang="en-US"/>
          </a:p>
        </p:txBody>
      </p:sp>
    </p:spTree>
    <p:extLst>
      <p:ext uri="{BB962C8B-B14F-4D97-AF65-F5344CB8AC3E}">
        <p14:creationId xmlns:p14="http://schemas.microsoft.com/office/powerpoint/2010/main" val="267428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Platshållare för innehåll 2"/>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Rectangle 4">
            <a:extLst>
              <a:ext uri="{FF2B5EF4-FFF2-40B4-BE49-F238E27FC236}">
                <a16:creationId xmlns:a16="http://schemas.microsoft.com/office/drawing/2014/main" id="{08E78D4B-D8A1-4540-A6E4-DF760AD10AF2}"/>
              </a:ext>
            </a:extLst>
          </p:cNvPr>
          <p:cNvSpPr>
            <a:spLocks noGrp="1" noChangeArrowheads="1"/>
          </p:cNvSpPr>
          <p:nvPr>
            <p:ph type="dt" sz="half" idx="10"/>
          </p:nvPr>
        </p:nvSpPr>
        <p:spPr/>
        <p:txBody>
          <a:bodyPr/>
          <a:lstStyle>
            <a:lvl1pPr>
              <a:defRPr/>
            </a:lvl1pPr>
          </a:lstStyle>
          <a:p>
            <a:pPr>
              <a:defRPr/>
            </a:pPr>
            <a:endParaRPr lang="sv-SE"/>
          </a:p>
        </p:txBody>
      </p:sp>
      <p:sp>
        <p:nvSpPr>
          <p:cNvPr id="5" name="Rectangle 5">
            <a:extLst>
              <a:ext uri="{FF2B5EF4-FFF2-40B4-BE49-F238E27FC236}">
                <a16:creationId xmlns:a16="http://schemas.microsoft.com/office/drawing/2014/main" id="{FF29BFDF-0D0E-46AF-93BD-2DFB1349A73F}"/>
              </a:ext>
            </a:extLst>
          </p:cNvPr>
          <p:cNvSpPr>
            <a:spLocks noGrp="1" noChangeArrowheads="1"/>
          </p:cNvSpPr>
          <p:nvPr>
            <p:ph type="ftr" sz="quarter" idx="11"/>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B5BEBAC5-D389-48B4-BDC5-47F5D6DB7E62}"/>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C7F0CA62-0BA3-4FAE-AAEE-2005615EFC97}" type="slidenum">
              <a:rPr lang="sv-SE" altLang="en-US"/>
              <a:pPr/>
              <a:t>‹#›</a:t>
            </a:fld>
            <a:endParaRPr lang="sv-SE" altLang="en-US"/>
          </a:p>
        </p:txBody>
      </p:sp>
    </p:spTree>
    <p:extLst>
      <p:ext uri="{BB962C8B-B14F-4D97-AF65-F5344CB8AC3E}">
        <p14:creationId xmlns:p14="http://schemas.microsoft.com/office/powerpoint/2010/main" val="1851304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Rubrik 1"/>
          <p:cNvSpPr>
            <a:spLocks noGrp="1"/>
          </p:cNvSpPr>
          <p:nvPr>
            <p:ph type="title"/>
          </p:nvPr>
        </p:nvSpPr>
        <p:spPr>
          <a:xfrm>
            <a:off x="1770286" y="25606945"/>
            <a:ext cx="19051041" cy="7915418"/>
          </a:xfrm>
        </p:spPr>
        <p:txBody>
          <a:bodyPr anchor="t"/>
          <a:lstStyle>
            <a:lvl1pPr algn="l">
              <a:defRPr sz="3700" b="1" cap="all"/>
            </a:lvl1pPr>
          </a:lstStyle>
          <a:p>
            <a:r>
              <a:rPr lang="sv-SE"/>
              <a:t>Klicka här för att ändra format</a:t>
            </a:r>
          </a:p>
        </p:txBody>
      </p:sp>
      <p:sp>
        <p:nvSpPr>
          <p:cNvPr id="3" name="Platshållare för text 2"/>
          <p:cNvSpPr>
            <a:spLocks noGrp="1"/>
          </p:cNvSpPr>
          <p:nvPr>
            <p:ph type="body" idx="1"/>
          </p:nvPr>
        </p:nvSpPr>
        <p:spPr>
          <a:xfrm>
            <a:off x="1770286" y="16890326"/>
            <a:ext cx="19051041" cy="8716622"/>
          </a:xfrm>
        </p:spPr>
        <p:txBody>
          <a:bodyPr anchor="b"/>
          <a:lstStyle>
            <a:lvl1pPr marL="0" indent="0">
              <a:buNone/>
              <a:defRPr sz="1900"/>
            </a:lvl1pPr>
            <a:lvl2pPr marL="424798" indent="0">
              <a:buNone/>
              <a:defRPr sz="1600"/>
            </a:lvl2pPr>
            <a:lvl3pPr marL="849596" indent="0">
              <a:buNone/>
              <a:defRPr sz="1500"/>
            </a:lvl3pPr>
            <a:lvl4pPr marL="1274394" indent="0">
              <a:buNone/>
              <a:defRPr sz="1300"/>
            </a:lvl4pPr>
            <a:lvl5pPr marL="1699191" indent="0">
              <a:buNone/>
              <a:defRPr sz="1300"/>
            </a:lvl5pPr>
            <a:lvl6pPr marL="2123990" indent="0">
              <a:buNone/>
              <a:defRPr sz="1300"/>
            </a:lvl6pPr>
            <a:lvl7pPr marL="2548787" indent="0">
              <a:buNone/>
              <a:defRPr sz="1300"/>
            </a:lvl7pPr>
            <a:lvl8pPr marL="2973585" indent="0">
              <a:buNone/>
              <a:defRPr sz="1300"/>
            </a:lvl8pPr>
            <a:lvl9pPr marL="3398383" indent="0">
              <a:buNone/>
              <a:defRPr sz="1300"/>
            </a:lvl9pPr>
          </a:lstStyle>
          <a:p>
            <a:pPr lvl="0"/>
            <a:r>
              <a:rPr lang="sv-SE"/>
              <a:t>Klicka här för att ändra format på bakgrundstexten</a:t>
            </a:r>
          </a:p>
        </p:txBody>
      </p:sp>
      <p:sp>
        <p:nvSpPr>
          <p:cNvPr id="4" name="Rectangle 4">
            <a:extLst>
              <a:ext uri="{FF2B5EF4-FFF2-40B4-BE49-F238E27FC236}">
                <a16:creationId xmlns:a16="http://schemas.microsoft.com/office/drawing/2014/main" id="{CBAFCC95-D1EB-44DA-AF4D-2ECC52E54313}"/>
              </a:ext>
            </a:extLst>
          </p:cNvPr>
          <p:cNvSpPr>
            <a:spLocks noGrp="1" noChangeArrowheads="1"/>
          </p:cNvSpPr>
          <p:nvPr>
            <p:ph type="dt" sz="half" idx="10"/>
          </p:nvPr>
        </p:nvSpPr>
        <p:spPr/>
        <p:txBody>
          <a:bodyPr/>
          <a:lstStyle>
            <a:lvl1pPr>
              <a:defRPr/>
            </a:lvl1pPr>
          </a:lstStyle>
          <a:p>
            <a:pPr>
              <a:defRPr/>
            </a:pPr>
            <a:endParaRPr lang="sv-SE"/>
          </a:p>
        </p:txBody>
      </p:sp>
      <p:sp>
        <p:nvSpPr>
          <p:cNvPr id="5" name="Rectangle 5">
            <a:extLst>
              <a:ext uri="{FF2B5EF4-FFF2-40B4-BE49-F238E27FC236}">
                <a16:creationId xmlns:a16="http://schemas.microsoft.com/office/drawing/2014/main" id="{42882782-3D3F-43EB-A817-4BC7D7470BA0}"/>
              </a:ext>
            </a:extLst>
          </p:cNvPr>
          <p:cNvSpPr>
            <a:spLocks noGrp="1" noChangeArrowheads="1"/>
          </p:cNvSpPr>
          <p:nvPr>
            <p:ph type="ftr" sz="quarter" idx="11"/>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8AD5CCFD-29E4-4606-B672-F254BD9A4025}"/>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A588AB80-69BE-4868-AADC-829A70931584}" type="slidenum">
              <a:rPr lang="sv-SE" altLang="en-US"/>
              <a:pPr/>
              <a:t>‹#›</a:t>
            </a:fld>
            <a:endParaRPr lang="sv-SE" altLang="en-US"/>
          </a:p>
        </p:txBody>
      </p:sp>
    </p:spTree>
    <p:extLst>
      <p:ext uri="{BB962C8B-B14F-4D97-AF65-F5344CB8AC3E}">
        <p14:creationId xmlns:p14="http://schemas.microsoft.com/office/powerpoint/2010/main" val="641695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innehållsdelar">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Platshållare för innehåll 2"/>
          <p:cNvSpPr>
            <a:spLocks noGrp="1"/>
          </p:cNvSpPr>
          <p:nvPr>
            <p:ph sz="half" idx="1"/>
          </p:nvPr>
        </p:nvSpPr>
        <p:spPr>
          <a:xfrm>
            <a:off x="1120899" y="9298198"/>
            <a:ext cx="10017501" cy="26299215"/>
          </a:xfrm>
        </p:spPr>
        <p:txBody>
          <a:bodyPr/>
          <a:lstStyle>
            <a:lvl1pPr>
              <a:defRPr sz="2600"/>
            </a:lvl1pPr>
            <a:lvl2pPr>
              <a:defRPr sz="2300"/>
            </a:lvl2pPr>
            <a:lvl3pPr>
              <a:defRPr sz="1900"/>
            </a:lvl3pPr>
            <a:lvl4pPr>
              <a:defRPr sz="1600"/>
            </a:lvl4pPr>
            <a:lvl5pPr>
              <a:defRPr sz="1600"/>
            </a:lvl5pPr>
            <a:lvl6pPr>
              <a:defRPr sz="1600"/>
            </a:lvl6pPr>
            <a:lvl7pPr>
              <a:defRPr sz="1600"/>
            </a:lvl7pPr>
            <a:lvl8pPr>
              <a:defRPr sz="1600"/>
            </a:lvl8pPr>
            <a:lvl9pPr>
              <a:defRPr sz="16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innehåll 3"/>
          <p:cNvSpPr>
            <a:spLocks noGrp="1"/>
          </p:cNvSpPr>
          <p:nvPr>
            <p:ph sz="half" idx="2"/>
          </p:nvPr>
        </p:nvSpPr>
        <p:spPr>
          <a:xfrm>
            <a:off x="11273926" y="9298198"/>
            <a:ext cx="10017501" cy="26299215"/>
          </a:xfrm>
        </p:spPr>
        <p:txBody>
          <a:bodyPr/>
          <a:lstStyle>
            <a:lvl1pPr>
              <a:defRPr sz="2600"/>
            </a:lvl1pPr>
            <a:lvl2pPr>
              <a:defRPr sz="2300"/>
            </a:lvl2pPr>
            <a:lvl3pPr>
              <a:defRPr sz="1900"/>
            </a:lvl3pPr>
            <a:lvl4pPr>
              <a:defRPr sz="1600"/>
            </a:lvl4pPr>
            <a:lvl5pPr>
              <a:defRPr sz="1600"/>
            </a:lvl5pPr>
            <a:lvl6pPr>
              <a:defRPr sz="1600"/>
            </a:lvl6pPr>
            <a:lvl7pPr>
              <a:defRPr sz="1600"/>
            </a:lvl7pPr>
            <a:lvl8pPr>
              <a:defRPr sz="1600"/>
            </a:lvl8pPr>
            <a:lvl9pPr>
              <a:defRPr sz="16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Rectangle 5">
            <a:extLst>
              <a:ext uri="{FF2B5EF4-FFF2-40B4-BE49-F238E27FC236}">
                <a16:creationId xmlns:a16="http://schemas.microsoft.com/office/drawing/2014/main" id="{C202CB53-475B-4C0B-BA57-B49EF51CFE25}"/>
              </a:ext>
            </a:extLst>
          </p:cNvPr>
          <p:cNvSpPr>
            <a:spLocks noGrp="1" noChangeArrowheads="1"/>
          </p:cNvSpPr>
          <p:nvPr>
            <p:ph type="dt" sz="half" idx="10"/>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1FB2D2CC-07A5-4CC1-92DA-404F254C8872}"/>
              </a:ext>
            </a:extLst>
          </p:cNvPr>
          <p:cNvSpPr>
            <a:spLocks noGrp="1" noChangeArrowheads="1"/>
          </p:cNvSpPr>
          <p:nvPr>
            <p:ph type="ftr" sz="quarter" idx="11"/>
          </p:nvPr>
        </p:nvSpPr>
        <p:spPr/>
        <p:txBody>
          <a:bodyPr/>
          <a:lstStyle>
            <a:lvl1pPr>
              <a:defRPr/>
            </a:lvl1pPr>
          </a:lstStyle>
          <a:p>
            <a:pPr>
              <a:defRPr/>
            </a:pPr>
            <a:endParaRPr lang="sv-SE"/>
          </a:p>
        </p:txBody>
      </p:sp>
      <p:sp>
        <p:nvSpPr>
          <p:cNvPr id="7" name="Rectangle 7">
            <a:extLst>
              <a:ext uri="{FF2B5EF4-FFF2-40B4-BE49-F238E27FC236}">
                <a16:creationId xmlns:a16="http://schemas.microsoft.com/office/drawing/2014/main" id="{FE555CB4-34D3-431C-8885-0B0C6832B832}"/>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134487E4-3B59-4BA1-A0AE-9C1951FEBEAF}" type="slidenum">
              <a:rPr lang="sv-SE" altLang="en-US"/>
              <a:pPr/>
              <a:t>‹#›</a:t>
            </a:fld>
            <a:endParaRPr lang="sv-SE" altLang="en-US"/>
          </a:p>
        </p:txBody>
      </p:sp>
    </p:spTree>
    <p:extLst>
      <p:ext uri="{BB962C8B-B14F-4D97-AF65-F5344CB8AC3E}">
        <p14:creationId xmlns:p14="http://schemas.microsoft.com/office/powerpoint/2010/main" val="3787637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lvl1pPr>
              <a:defRPr/>
            </a:lvl1pPr>
          </a:lstStyle>
          <a:p>
            <a:r>
              <a:rPr lang="sv-SE"/>
              <a:t>Klicka här för att ändra format</a:t>
            </a:r>
          </a:p>
        </p:txBody>
      </p:sp>
      <p:sp>
        <p:nvSpPr>
          <p:cNvPr id="3" name="Platshållare för text 2"/>
          <p:cNvSpPr>
            <a:spLocks noGrp="1"/>
          </p:cNvSpPr>
          <p:nvPr>
            <p:ph type="body" idx="1"/>
          </p:nvPr>
        </p:nvSpPr>
        <p:spPr>
          <a:xfrm>
            <a:off x="1120900" y="8920439"/>
            <a:ext cx="9901741" cy="3717874"/>
          </a:xfrm>
        </p:spPr>
        <p:txBody>
          <a:bodyPr anchor="b"/>
          <a:lstStyle>
            <a:lvl1pPr marL="0" indent="0">
              <a:buNone/>
              <a:defRPr sz="2300" b="1"/>
            </a:lvl1pPr>
            <a:lvl2pPr marL="424798" indent="0">
              <a:buNone/>
              <a:defRPr sz="1900" b="1"/>
            </a:lvl2pPr>
            <a:lvl3pPr marL="849596" indent="0">
              <a:buNone/>
              <a:defRPr sz="1600" b="1"/>
            </a:lvl3pPr>
            <a:lvl4pPr marL="1274394" indent="0">
              <a:buNone/>
              <a:defRPr sz="1500" b="1"/>
            </a:lvl4pPr>
            <a:lvl5pPr marL="1699191" indent="0">
              <a:buNone/>
              <a:defRPr sz="1500" b="1"/>
            </a:lvl5pPr>
            <a:lvl6pPr marL="2123990" indent="0">
              <a:buNone/>
              <a:defRPr sz="1500" b="1"/>
            </a:lvl6pPr>
            <a:lvl7pPr marL="2548787" indent="0">
              <a:buNone/>
              <a:defRPr sz="1500" b="1"/>
            </a:lvl7pPr>
            <a:lvl8pPr marL="2973585" indent="0">
              <a:buNone/>
              <a:defRPr sz="1500" b="1"/>
            </a:lvl8pPr>
            <a:lvl9pPr marL="3398383" indent="0">
              <a:buNone/>
              <a:defRPr sz="1500" b="1"/>
            </a:lvl9pPr>
          </a:lstStyle>
          <a:p>
            <a:pPr lvl="0"/>
            <a:r>
              <a:rPr lang="sv-SE"/>
              <a:t>Klicka här för att ändra format på bakgrundstexten</a:t>
            </a:r>
          </a:p>
        </p:txBody>
      </p:sp>
      <p:sp>
        <p:nvSpPr>
          <p:cNvPr id="4" name="Platshållare för innehåll 3"/>
          <p:cNvSpPr>
            <a:spLocks noGrp="1"/>
          </p:cNvSpPr>
          <p:nvPr>
            <p:ph sz="half" idx="2"/>
          </p:nvPr>
        </p:nvSpPr>
        <p:spPr>
          <a:xfrm>
            <a:off x="1120900" y="12638315"/>
            <a:ext cx="9901741" cy="22959101"/>
          </a:xfrm>
        </p:spPr>
        <p:txBody>
          <a:bodyPr/>
          <a:lstStyle>
            <a:lvl1pPr>
              <a:defRPr sz="2300"/>
            </a:lvl1pPr>
            <a:lvl2pPr>
              <a:defRPr sz="1900"/>
            </a:lvl2pPr>
            <a:lvl3pPr>
              <a:defRPr sz="1600"/>
            </a:lvl3pPr>
            <a:lvl4pPr>
              <a:defRPr sz="1500"/>
            </a:lvl4pPr>
            <a:lvl5pPr>
              <a:defRPr sz="1500"/>
            </a:lvl5pPr>
            <a:lvl6pPr>
              <a:defRPr sz="1500"/>
            </a:lvl6pPr>
            <a:lvl7pPr>
              <a:defRPr sz="1500"/>
            </a:lvl7pPr>
            <a:lvl8pPr>
              <a:defRPr sz="1500"/>
            </a:lvl8pPr>
            <a:lvl9pPr>
              <a:defRPr sz="15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Platshållare för text 4"/>
          <p:cNvSpPr>
            <a:spLocks noGrp="1"/>
          </p:cNvSpPr>
          <p:nvPr>
            <p:ph type="body" sz="quarter" idx="3"/>
          </p:nvPr>
        </p:nvSpPr>
        <p:spPr>
          <a:xfrm>
            <a:off x="11385451" y="8920439"/>
            <a:ext cx="9905976" cy="3717874"/>
          </a:xfrm>
        </p:spPr>
        <p:txBody>
          <a:bodyPr anchor="b"/>
          <a:lstStyle>
            <a:lvl1pPr marL="0" indent="0">
              <a:buNone/>
              <a:defRPr sz="2300" b="1"/>
            </a:lvl1pPr>
            <a:lvl2pPr marL="424798" indent="0">
              <a:buNone/>
              <a:defRPr sz="1900" b="1"/>
            </a:lvl2pPr>
            <a:lvl3pPr marL="849596" indent="0">
              <a:buNone/>
              <a:defRPr sz="1600" b="1"/>
            </a:lvl3pPr>
            <a:lvl4pPr marL="1274394" indent="0">
              <a:buNone/>
              <a:defRPr sz="1500" b="1"/>
            </a:lvl4pPr>
            <a:lvl5pPr marL="1699191" indent="0">
              <a:buNone/>
              <a:defRPr sz="1500" b="1"/>
            </a:lvl5pPr>
            <a:lvl6pPr marL="2123990" indent="0">
              <a:buNone/>
              <a:defRPr sz="1500" b="1"/>
            </a:lvl6pPr>
            <a:lvl7pPr marL="2548787" indent="0">
              <a:buNone/>
              <a:defRPr sz="1500" b="1"/>
            </a:lvl7pPr>
            <a:lvl8pPr marL="2973585" indent="0">
              <a:buNone/>
              <a:defRPr sz="1500" b="1"/>
            </a:lvl8pPr>
            <a:lvl9pPr marL="3398383" indent="0">
              <a:buNone/>
              <a:defRPr sz="1500" b="1"/>
            </a:lvl9pPr>
          </a:lstStyle>
          <a:p>
            <a:pPr lvl="0"/>
            <a:r>
              <a:rPr lang="sv-SE"/>
              <a:t>Klicka här för att ändra format på bakgrundstexten</a:t>
            </a:r>
          </a:p>
        </p:txBody>
      </p:sp>
      <p:sp>
        <p:nvSpPr>
          <p:cNvPr id="6" name="Platshållare för innehåll 5"/>
          <p:cNvSpPr>
            <a:spLocks noGrp="1"/>
          </p:cNvSpPr>
          <p:nvPr>
            <p:ph sz="quarter" idx="4"/>
          </p:nvPr>
        </p:nvSpPr>
        <p:spPr>
          <a:xfrm>
            <a:off x="11385451" y="12638315"/>
            <a:ext cx="9905976" cy="22959101"/>
          </a:xfrm>
        </p:spPr>
        <p:txBody>
          <a:bodyPr/>
          <a:lstStyle>
            <a:lvl1pPr>
              <a:defRPr sz="2300"/>
            </a:lvl1pPr>
            <a:lvl2pPr>
              <a:defRPr sz="1900"/>
            </a:lvl2pPr>
            <a:lvl3pPr>
              <a:defRPr sz="1600"/>
            </a:lvl3pPr>
            <a:lvl4pPr>
              <a:defRPr sz="1500"/>
            </a:lvl4pPr>
            <a:lvl5pPr>
              <a:defRPr sz="1500"/>
            </a:lvl5pPr>
            <a:lvl6pPr>
              <a:defRPr sz="1500"/>
            </a:lvl6pPr>
            <a:lvl7pPr>
              <a:defRPr sz="1500"/>
            </a:lvl7pPr>
            <a:lvl8pPr>
              <a:defRPr sz="1500"/>
            </a:lvl8pPr>
            <a:lvl9pPr>
              <a:defRPr sz="15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7" name="Rectangle 4">
            <a:extLst>
              <a:ext uri="{FF2B5EF4-FFF2-40B4-BE49-F238E27FC236}">
                <a16:creationId xmlns:a16="http://schemas.microsoft.com/office/drawing/2014/main" id="{923128B4-9ED8-4E24-8885-B02DB3E50A1E}"/>
              </a:ext>
            </a:extLst>
          </p:cNvPr>
          <p:cNvSpPr>
            <a:spLocks noGrp="1" noChangeArrowheads="1"/>
          </p:cNvSpPr>
          <p:nvPr>
            <p:ph type="dt" sz="half" idx="10"/>
          </p:nvPr>
        </p:nvSpPr>
        <p:spPr/>
        <p:txBody>
          <a:bodyPr/>
          <a:lstStyle>
            <a:lvl1pPr>
              <a:defRPr/>
            </a:lvl1pPr>
          </a:lstStyle>
          <a:p>
            <a:pPr>
              <a:defRPr/>
            </a:pPr>
            <a:endParaRPr lang="sv-SE"/>
          </a:p>
        </p:txBody>
      </p:sp>
      <p:sp>
        <p:nvSpPr>
          <p:cNvPr id="8" name="Rectangle 5">
            <a:extLst>
              <a:ext uri="{FF2B5EF4-FFF2-40B4-BE49-F238E27FC236}">
                <a16:creationId xmlns:a16="http://schemas.microsoft.com/office/drawing/2014/main" id="{71F58177-3720-4B2F-ABAA-99AA2F7EBA94}"/>
              </a:ext>
            </a:extLst>
          </p:cNvPr>
          <p:cNvSpPr>
            <a:spLocks noGrp="1" noChangeArrowheads="1"/>
          </p:cNvSpPr>
          <p:nvPr>
            <p:ph type="ftr" sz="quarter" idx="11"/>
          </p:nvPr>
        </p:nvSpPr>
        <p:spPr/>
        <p:txBody>
          <a:bodyPr/>
          <a:lstStyle>
            <a:lvl1pPr>
              <a:defRPr/>
            </a:lvl1pPr>
          </a:lstStyle>
          <a:p>
            <a:pPr>
              <a:defRPr/>
            </a:pPr>
            <a:endParaRPr lang="sv-SE"/>
          </a:p>
        </p:txBody>
      </p:sp>
      <p:sp>
        <p:nvSpPr>
          <p:cNvPr id="9" name="Rectangle 6">
            <a:extLst>
              <a:ext uri="{FF2B5EF4-FFF2-40B4-BE49-F238E27FC236}">
                <a16:creationId xmlns:a16="http://schemas.microsoft.com/office/drawing/2014/main" id="{C07C8F73-37ED-48E7-81AA-5A55612A77D3}"/>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86281BB5-7992-4D00-A4A9-02E557FB6AA0}" type="slidenum">
              <a:rPr lang="sv-SE" altLang="en-US"/>
              <a:pPr/>
              <a:t>‹#›</a:t>
            </a:fld>
            <a:endParaRPr lang="sv-SE" altLang="en-US"/>
          </a:p>
        </p:txBody>
      </p:sp>
    </p:spTree>
    <p:extLst>
      <p:ext uri="{BB962C8B-B14F-4D97-AF65-F5344CB8AC3E}">
        <p14:creationId xmlns:p14="http://schemas.microsoft.com/office/powerpoint/2010/main" val="2911783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Rectangle 4">
            <a:extLst>
              <a:ext uri="{FF2B5EF4-FFF2-40B4-BE49-F238E27FC236}">
                <a16:creationId xmlns:a16="http://schemas.microsoft.com/office/drawing/2014/main" id="{22C0BFC4-7B26-4FDC-B86C-7423D1EC99EC}"/>
              </a:ext>
            </a:extLst>
          </p:cNvPr>
          <p:cNvSpPr>
            <a:spLocks noGrp="1" noChangeArrowheads="1"/>
          </p:cNvSpPr>
          <p:nvPr>
            <p:ph type="dt" sz="half" idx="10"/>
          </p:nvPr>
        </p:nvSpPr>
        <p:spPr/>
        <p:txBody>
          <a:bodyPr/>
          <a:lstStyle>
            <a:lvl1pPr>
              <a:defRPr/>
            </a:lvl1pPr>
          </a:lstStyle>
          <a:p>
            <a:pPr>
              <a:defRPr/>
            </a:pPr>
            <a:endParaRPr lang="sv-SE"/>
          </a:p>
        </p:txBody>
      </p:sp>
      <p:sp>
        <p:nvSpPr>
          <p:cNvPr id="4" name="Rectangle 5">
            <a:extLst>
              <a:ext uri="{FF2B5EF4-FFF2-40B4-BE49-F238E27FC236}">
                <a16:creationId xmlns:a16="http://schemas.microsoft.com/office/drawing/2014/main" id="{C909857C-536D-465D-8E13-C652232E1255}"/>
              </a:ext>
            </a:extLst>
          </p:cNvPr>
          <p:cNvSpPr>
            <a:spLocks noGrp="1" noChangeArrowheads="1"/>
          </p:cNvSpPr>
          <p:nvPr>
            <p:ph type="ftr" sz="quarter" idx="11"/>
          </p:nvPr>
        </p:nvSpPr>
        <p:spPr/>
        <p:txBody>
          <a:bodyPr/>
          <a:lstStyle>
            <a:lvl1pPr>
              <a:defRPr/>
            </a:lvl1pPr>
          </a:lstStyle>
          <a:p>
            <a:pPr>
              <a:defRPr/>
            </a:pPr>
            <a:endParaRPr lang="sv-SE"/>
          </a:p>
        </p:txBody>
      </p:sp>
      <p:sp>
        <p:nvSpPr>
          <p:cNvPr id="5" name="Rectangle 6">
            <a:extLst>
              <a:ext uri="{FF2B5EF4-FFF2-40B4-BE49-F238E27FC236}">
                <a16:creationId xmlns:a16="http://schemas.microsoft.com/office/drawing/2014/main" id="{DEC71735-C4BA-4A67-8534-073F0DE2F084}"/>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1BD294C3-1933-49AF-9D79-EA955159837B}" type="slidenum">
              <a:rPr lang="sv-SE" altLang="en-US"/>
              <a:pPr/>
              <a:t>‹#›</a:t>
            </a:fld>
            <a:endParaRPr lang="sv-SE" altLang="en-US"/>
          </a:p>
        </p:txBody>
      </p:sp>
    </p:spTree>
    <p:extLst>
      <p:ext uri="{BB962C8B-B14F-4D97-AF65-F5344CB8AC3E}">
        <p14:creationId xmlns:p14="http://schemas.microsoft.com/office/powerpoint/2010/main" val="1409572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469E319-639F-4F45-8F8F-B8F790560777}"/>
              </a:ext>
            </a:extLst>
          </p:cNvPr>
          <p:cNvSpPr>
            <a:spLocks noGrp="1" noChangeArrowheads="1"/>
          </p:cNvSpPr>
          <p:nvPr>
            <p:ph type="dt" sz="half" idx="10"/>
          </p:nvPr>
        </p:nvSpPr>
        <p:spPr/>
        <p:txBody>
          <a:bodyPr/>
          <a:lstStyle>
            <a:lvl1pPr>
              <a:defRPr/>
            </a:lvl1pPr>
          </a:lstStyle>
          <a:p>
            <a:pPr>
              <a:defRPr/>
            </a:pPr>
            <a:endParaRPr lang="sv-SE"/>
          </a:p>
        </p:txBody>
      </p:sp>
      <p:sp>
        <p:nvSpPr>
          <p:cNvPr id="3" name="Rectangle 5">
            <a:extLst>
              <a:ext uri="{FF2B5EF4-FFF2-40B4-BE49-F238E27FC236}">
                <a16:creationId xmlns:a16="http://schemas.microsoft.com/office/drawing/2014/main" id="{0572EE84-112E-4CA1-B8F5-C058808ECA19}"/>
              </a:ext>
            </a:extLst>
          </p:cNvPr>
          <p:cNvSpPr>
            <a:spLocks noGrp="1" noChangeArrowheads="1"/>
          </p:cNvSpPr>
          <p:nvPr>
            <p:ph type="ftr" sz="quarter" idx="11"/>
          </p:nvPr>
        </p:nvSpPr>
        <p:spPr/>
        <p:txBody>
          <a:bodyPr/>
          <a:lstStyle>
            <a:lvl1pPr>
              <a:defRPr/>
            </a:lvl1pPr>
          </a:lstStyle>
          <a:p>
            <a:pPr>
              <a:defRPr/>
            </a:pPr>
            <a:endParaRPr lang="sv-SE"/>
          </a:p>
        </p:txBody>
      </p:sp>
      <p:sp>
        <p:nvSpPr>
          <p:cNvPr id="4" name="Rectangle 6">
            <a:extLst>
              <a:ext uri="{FF2B5EF4-FFF2-40B4-BE49-F238E27FC236}">
                <a16:creationId xmlns:a16="http://schemas.microsoft.com/office/drawing/2014/main" id="{B4DAA822-257D-4954-BDF9-B82E677BBF69}"/>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AB3366C4-E3A8-4F3C-9FA0-022941D317F3}" type="slidenum">
              <a:rPr lang="sv-SE" altLang="en-US"/>
              <a:pPr/>
              <a:t>‹#›</a:t>
            </a:fld>
            <a:endParaRPr lang="sv-SE" altLang="en-US"/>
          </a:p>
        </p:txBody>
      </p:sp>
    </p:spTree>
    <p:extLst>
      <p:ext uri="{BB962C8B-B14F-4D97-AF65-F5344CB8AC3E}">
        <p14:creationId xmlns:p14="http://schemas.microsoft.com/office/powerpoint/2010/main" val="3545063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ehåll med bildtext">
    <p:spTree>
      <p:nvGrpSpPr>
        <p:cNvPr id="1" name=""/>
        <p:cNvGrpSpPr/>
        <p:nvPr/>
      </p:nvGrpSpPr>
      <p:grpSpPr>
        <a:xfrm>
          <a:off x="0" y="0"/>
          <a:ext cx="0" cy="0"/>
          <a:chOff x="0" y="0"/>
          <a:chExt cx="0" cy="0"/>
        </a:xfrm>
      </p:grpSpPr>
      <p:sp>
        <p:nvSpPr>
          <p:cNvPr id="2" name="Rubrik 1"/>
          <p:cNvSpPr>
            <a:spLocks noGrp="1"/>
          </p:cNvSpPr>
          <p:nvPr>
            <p:ph type="title"/>
          </p:nvPr>
        </p:nvSpPr>
        <p:spPr>
          <a:xfrm>
            <a:off x="1120900" y="1586601"/>
            <a:ext cx="7373367" cy="6752263"/>
          </a:xfrm>
        </p:spPr>
        <p:txBody>
          <a:bodyPr anchor="b"/>
          <a:lstStyle>
            <a:lvl1pPr algn="l">
              <a:defRPr sz="1900" b="1"/>
            </a:lvl1pPr>
          </a:lstStyle>
          <a:p>
            <a:r>
              <a:rPr lang="sv-SE"/>
              <a:t>Klicka här för att ändra format</a:t>
            </a:r>
          </a:p>
        </p:txBody>
      </p:sp>
      <p:sp>
        <p:nvSpPr>
          <p:cNvPr id="3" name="Platshållare för innehåll 2"/>
          <p:cNvSpPr>
            <a:spLocks noGrp="1"/>
          </p:cNvSpPr>
          <p:nvPr>
            <p:ph idx="1"/>
          </p:nvPr>
        </p:nvSpPr>
        <p:spPr>
          <a:xfrm>
            <a:off x="8762493" y="1586602"/>
            <a:ext cx="12528935" cy="34010815"/>
          </a:xfrm>
        </p:spPr>
        <p:txBody>
          <a:bodyPr/>
          <a:lstStyle>
            <a:lvl1pPr>
              <a:defRPr sz="3000"/>
            </a:lvl1pPr>
            <a:lvl2pPr>
              <a:defRPr sz="2600"/>
            </a:lvl2pPr>
            <a:lvl3pPr>
              <a:defRPr sz="2300"/>
            </a:lvl3pPr>
            <a:lvl4pPr>
              <a:defRPr sz="1900"/>
            </a:lvl4pPr>
            <a:lvl5pPr>
              <a:defRPr sz="1900"/>
            </a:lvl5pPr>
            <a:lvl6pPr>
              <a:defRPr sz="1900"/>
            </a:lvl6pPr>
            <a:lvl7pPr>
              <a:defRPr sz="1900"/>
            </a:lvl7pPr>
            <a:lvl8pPr>
              <a:defRPr sz="1900"/>
            </a:lvl8pPr>
            <a:lvl9pPr>
              <a:defRPr sz="19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text 3"/>
          <p:cNvSpPr>
            <a:spLocks noGrp="1"/>
          </p:cNvSpPr>
          <p:nvPr>
            <p:ph type="body" sz="half" idx="2"/>
          </p:nvPr>
        </p:nvSpPr>
        <p:spPr>
          <a:xfrm>
            <a:off x="1120900" y="8338862"/>
            <a:ext cx="7373367" cy="27258553"/>
          </a:xfrm>
        </p:spPr>
        <p:txBody>
          <a:bodyPr/>
          <a:lstStyle>
            <a:lvl1pPr marL="0" indent="0">
              <a:buNone/>
              <a:defRPr sz="1300"/>
            </a:lvl1pPr>
            <a:lvl2pPr marL="424798" indent="0">
              <a:buNone/>
              <a:defRPr sz="1100"/>
            </a:lvl2pPr>
            <a:lvl3pPr marL="849596" indent="0">
              <a:buNone/>
              <a:defRPr sz="900"/>
            </a:lvl3pPr>
            <a:lvl4pPr marL="1274394" indent="0">
              <a:buNone/>
              <a:defRPr sz="900"/>
            </a:lvl4pPr>
            <a:lvl5pPr marL="1699191" indent="0">
              <a:buNone/>
              <a:defRPr sz="900"/>
            </a:lvl5pPr>
            <a:lvl6pPr marL="2123990" indent="0">
              <a:buNone/>
              <a:defRPr sz="900"/>
            </a:lvl6pPr>
            <a:lvl7pPr marL="2548787" indent="0">
              <a:buNone/>
              <a:defRPr sz="900"/>
            </a:lvl7pPr>
            <a:lvl8pPr marL="2973585" indent="0">
              <a:buNone/>
              <a:defRPr sz="900"/>
            </a:lvl8pPr>
            <a:lvl9pPr marL="3398383" indent="0">
              <a:buNone/>
              <a:defRPr sz="900"/>
            </a:lvl9pPr>
          </a:lstStyle>
          <a:p>
            <a:pPr lvl="0"/>
            <a:r>
              <a:rPr lang="sv-SE"/>
              <a:t>Klicka här för att ändra format på bakgrundstexten</a:t>
            </a:r>
          </a:p>
        </p:txBody>
      </p:sp>
      <p:sp>
        <p:nvSpPr>
          <p:cNvPr id="5" name="Rectangle 5">
            <a:extLst>
              <a:ext uri="{FF2B5EF4-FFF2-40B4-BE49-F238E27FC236}">
                <a16:creationId xmlns:a16="http://schemas.microsoft.com/office/drawing/2014/main" id="{BAB751EB-05E9-4D17-B618-D5F4321BC103}"/>
              </a:ext>
            </a:extLst>
          </p:cNvPr>
          <p:cNvSpPr>
            <a:spLocks noGrp="1" noChangeArrowheads="1"/>
          </p:cNvSpPr>
          <p:nvPr>
            <p:ph type="dt" sz="half" idx="10"/>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6487625C-62F1-45E3-B211-FEB6E7F2215B}"/>
              </a:ext>
            </a:extLst>
          </p:cNvPr>
          <p:cNvSpPr>
            <a:spLocks noGrp="1" noChangeArrowheads="1"/>
          </p:cNvSpPr>
          <p:nvPr>
            <p:ph type="ftr" sz="quarter" idx="11"/>
          </p:nvPr>
        </p:nvSpPr>
        <p:spPr/>
        <p:txBody>
          <a:bodyPr/>
          <a:lstStyle>
            <a:lvl1pPr>
              <a:defRPr/>
            </a:lvl1pPr>
          </a:lstStyle>
          <a:p>
            <a:pPr>
              <a:defRPr/>
            </a:pPr>
            <a:endParaRPr lang="sv-SE"/>
          </a:p>
        </p:txBody>
      </p:sp>
      <p:sp>
        <p:nvSpPr>
          <p:cNvPr id="7" name="Rectangle 7">
            <a:extLst>
              <a:ext uri="{FF2B5EF4-FFF2-40B4-BE49-F238E27FC236}">
                <a16:creationId xmlns:a16="http://schemas.microsoft.com/office/drawing/2014/main" id="{CB02A3F6-C43D-4445-A577-C7C1DACAA410}"/>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FA6DC091-AF77-4AA5-AD00-7D97F4CE5840}" type="slidenum">
              <a:rPr lang="sv-SE" altLang="en-US"/>
              <a:pPr/>
              <a:t>‹#›</a:t>
            </a:fld>
            <a:endParaRPr lang="sv-SE" altLang="en-US"/>
          </a:p>
        </p:txBody>
      </p:sp>
    </p:spTree>
    <p:extLst>
      <p:ext uri="{BB962C8B-B14F-4D97-AF65-F5344CB8AC3E}">
        <p14:creationId xmlns:p14="http://schemas.microsoft.com/office/powerpoint/2010/main" val="954654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Rubrik 1"/>
          <p:cNvSpPr>
            <a:spLocks noGrp="1"/>
          </p:cNvSpPr>
          <p:nvPr>
            <p:ph type="title"/>
          </p:nvPr>
        </p:nvSpPr>
        <p:spPr>
          <a:xfrm>
            <a:off x="4393246" y="27894600"/>
            <a:ext cx="13446548" cy="3292673"/>
          </a:xfrm>
        </p:spPr>
        <p:txBody>
          <a:bodyPr anchor="b"/>
          <a:lstStyle>
            <a:lvl1pPr algn="l">
              <a:defRPr sz="1900" b="1"/>
            </a:lvl1pPr>
          </a:lstStyle>
          <a:p>
            <a:r>
              <a:rPr lang="sv-SE"/>
              <a:t>Klicka här för att ändra format</a:t>
            </a:r>
          </a:p>
        </p:txBody>
      </p:sp>
      <p:sp>
        <p:nvSpPr>
          <p:cNvPr id="3" name="Platshållare för bild 2"/>
          <p:cNvSpPr>
            <a:spLocks noGrp="1"/>
          </p:cNvSpPr>
          <p:nvPr>
            <p:ph type="pic" idx="1"/>
          </p:nvPr>
        </p:nvSpPr>
        <p:spPr>
          <a:xfrm>
            <a:off x="4393246" y="3561500"/>
            <a:ext cx="13446548" cy="23909655"/>
          </a:xfrm>
        </p:spPr>
        <p:txBody>
          <a:bodyPr/>
          <a:lstStyle>
            <a:lvl1pPr marL="0" indent="0">
              <a:buNone/>
              <a:defRPr sz="3000"/>
            </a:lvl1pPr>
            <a:lvl2pPr marL="424798" indent="0">
              <a:buNone/>
              <a:defRPr sz="2600"/>
            </a:lvl2pPr>
            <a:lvl3pPr marL="849596" indent="0">
              <a:buNone/>
              <a:defRPr sz="2300"/>
            </a:lvl3pPr>
            <a:lvl4pPr marL="1274394" indent="0">
              <a:buNone/>
              <a:defRPr sz="1900"/>
            </a:lvl4pPr>
            <a:lvl5pPr marL="1699191" indent="0">
              <a:buNone/>
              <a:defRPr sz="1900"/>
            </a:lvl5pPr>
            <a:lvl6pPr marL="2123990" indent="0">
              <a:buNone/>
              <a:defRPr sz="1900"/>
            </a:lvl6pPr>
            <a:lvl7pPr marL="2548787" indent="0">
              <a:buNone/>
              <a:defRPr sz="1900"/>
            </a:lvl7pPr>
            <a:lvl8pPr marL="2973585" indent="0">
              <a:buNone/>
              <a:defRPr sz="1900"/>
            </a:lvl8pPr>
            <a:lvl9pPr marL="3398383" indent="0">
              <a:buNone/>
              <a:defRPr sz="1900"/>
            </a:lvl9pPr>
          </a:lstStyle>
          <a:p>
            <a:pPr lvl="0"/>
            <a:endParaRPr lang="sv-SE" noProof="0"/>
          </a:p>
        </p:txBody>
      </p:sp>
      <p:sp>
        <p:nvSpPr>
          <p:cNvPr id="4" name="Platshållare för text 3"/>
          <p:cNvSpPr>
            <a:spLocks noGrp="1"/>
          </p:cNvSpPr>
          <p:nvPr>
            <p:ph type="body" sz="half" idx="2"/>
          </p:nvPr>
        </p:nvSpPr>
        <p:spPr>
          <a:xfrm>
            <a:off x="4393246" y="31187273"/>
            <a:ext cx="13446548" cy="4677212"/>
          </a:xfrm>
        </p:spPr>
        <p:txBody>
          <a:bodyPr/>
          <a:lstStyle>
            <a:lvl1pPr marL="0" indent="0">
              <a:buNone/>
              <a:defRPr sz="1300"/>
            </a:lvl1pPr>
            <a:lvl2pPr marL="424798" indent="0">
              <a:buNone/>
              <a:defRPr sz="1100"/>
            </a:lvl2pPr>
            <a:lvl3pPr marL="849596" indent="0">
              <a:buNone/>
              <a:defRPr sz="900"/>
            </a:lvl3pPr>
            <a:lvl4pPr marL="1274394" indent="0">
              <a:buNone/>
              <a:defRPr sz="900"/>
            </a:lvl4pPr>
            <a:lvl5pPr marL="1699191" indent="0">
              <a:buNone/>
              <a:defRPr sz="900"/>
            </a:lvl5pPr>
            <a:lvl6pPr marL="2123990" indent="0">
              <a:buNone/>
              <a:defRPr sz="900"/>
            </a:lvl6pPr>
            <a:lvl7pPr marL="2548787" indent="0">
              <a:buNone/>
              <a:defRPr sz="900"/>
            </a:lvl7pPr>
            <a:lvl8pPr marL="2973585" indent="0">
              <a:buNone/>
              <a:defRPr sz="900"/>
            </a:lvl8pPr>
            <a:lvl9pPr marL="3398383" indent="0">
              <a:buNone/>
              <a:defRPr sz="900"/>
            </a:lvl9pPr>
          </a:lstStyle>
          <a:p>
            <a:pPr lvl="0"/>
            <a:r>
              <a:rPr lang="sv-SE"/>
              <a:t>Klicka här för att ändra format på bakgrundstexten</a:t>
            </a:r>
          </a:p>
        </p:txBody>
      </p:sp>
      <p:sp>
        <p:nvSpPr>
          <p:cNvPr id="5" name="Rectangle 5">
            <a:extLst>
              <a:ext uri="{FF2B5EF4-FFF2-40B4-BE49-F238E27FC236}">
                <a16:creationId xmlns:a16="http://schemas.microsoft.com/office/drawing/2014/main" id="{47FAB552-765F-4B5C-8636-F872376EBEB2}"/>
              </a:ext>
            </a:extLst>
          </p:cNvPr>
          <p:cNvSpPr>
            <a:spLocks noGrp="1" noChangeArrowheads="1"/>
          </p:cNvSpPr>
          <p:nvPr>
            <p:ph type="dt" sz="half" idx="10"/>
          </p:nvPr>
        </p:nvSpPr>
        <p:spPr/>
        <p:txBody>
          <a:bodyPr/>
          <a:lstStyle>
            <a:lvl1pPr>
              <a:defRPr/>
            </a:lvl1pPr>
          </a:lstStyle>
          <a:p>
            <a:pPr>
              <a:defRPr/>
            </a:pPr>
            <a:endParaRPr lang="sv-SE"/>
          </a:p>
        </p:txBody>
      </p:sp>
      <p:sp>
        <p:nvSpPr>
          <p:cNvPr id="6" name="Rectangle 6">
            <a:extLst>
              <a:ext uri="{FF2B5EF4-FFF2-40B4-BE49-F238E27FC236}">
                <a16:creationId xmlns:a16="http://schemas.microsoft.com/office/drawing/2014/main" id="{E2F5E4C6-0FD5-4C8A-960B-0D1B72360BC5}"/>
              </a:ext>
            </a:extLst>
          </p:cNvPr>
          <p:cNvSpPr>
            <a:spLocks noGrp="1" noChangeArrowheads="1"/>
          </p:cNvSpPr>
          <p:nvPr>
            <p:ph type="ftr" sz="quarter" idx="11"/>
          </p:nvPr>
        </p:nvSpPr>
        <p:spPr/>
        <p:txBody>
          <a:bodyPr/>
          <a:lstStyle>
            <a:lvl1pPr>
              <a:defRPr/>
            </a:lvl1pPr>
          </a:lstStyle>
          <a:p>
            <a:pPr>
              <a:defRPr/>
            </a:pPr>
            <a:endParaRPr lang="sv-SE"/>
          </a:p>
        </p:txBody>
      </p:sp>
      <p:sp>
        <p:nvSpPr>
          <p:cNvPr id="7" name="Rectangle 7">
            <a:extLst>
              <a:ext uri="{FF2B5EF4-FFF2-40B4-BE49-F238E27FC236}">
                <a16:creationId xmlns:a16="http://schemas.microsoft.com/office/drawing/2014/main" id="{3AF13A56-CBDD-435A-B73D-B22999A057D5}"/>
              </a:ext>
            </a:extLst>
          </p:cNvPr>
          <p:cNvSpPr>
            <a:spLocks noGrp="1" noChangeArrowheads="1"/>
          </p:cNvSpPr>
          <p:nvPr>
            <p:ph type="sldNum" sz="quarter" idx="12"/>
          </p:nvPr>
        </p:nvSpPr>
        <p:spPr>
          <a:xfrm>
            <a:off x="16062325" y="36290250"/>
            <a:ext cx="5229225" cy="2767013"/>
          </a:xfrm>
          <a:prstGeom prst="rect">
            <a:avLst/>
          </a:prstGeom>
        </p:spPr>
        <p:txBody>
          <a:bodyPr vert="horz" wrap="square" lIns="91440" tIns="45720" rIns="91440" bIns="45720" numCol="1" anchor="t" anchorCtr="0" compatLnSpc="1">
            <a:prstTxWarp prst="textNoShape">
              <a:avLst/>
            </a:prstTxWarp>
          </a:bodyPr>
          <a:lstStyle>
            <a:lvl1pPr eaLnBrk="1" hangingPunct="1">
              <a:defRPr/>
            </a:lvl1pPr>
          </a:lstStyle>
          <a:p>
            <a:fld id="{C0794849-016D-43B8-9DD0-0546FA242013}" type="slidenum">
              <a:rPr lang="sv-SE" altLang="en-US"/>
              <a:pPr/>
              <a:t>‹#›</a:t>
            </a:fld>
            <a:endParaRPr lang="sv-SE" altLang="en-US"/>
          </a:p>
        </p:txBody>
      </p:sp>
    </p:spTree>
    <p:extLst>
      <p:ext uri="{BB962C8B-B14F-4D97-AF65-F5344CB8AC3E}">
        <p14:creationId xmlns:p14="http://schemas.microsoft.com/office/powerpoint/2010/main" val="12233114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E05F520-561A-4DFD-B29E-7917CF4B4AB9}"/>
              </a:ext>
            </a:extLst>
          </p:cNvPr>
          <p:cNvSpPr>
            <a:spLocks noGrp="1" noChangeArrowheads="1"/>
          </p:cNvSpPr>
          <p:nvPr>
            <p:ph type="title"/>
          </p:nvPr>
        </p:nvSpPr>
        <p:spPr bwMode="auto">
          <a:xfrm>
            <a:off x="1120775" y="1595438"/>
            <a:ext cx="20170775" cy="664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24970" tIns="162485" rIns="324970" bIns="162485" numCol="1" anchor="ctr" anchorCtr="0" compatLnSpc="1">
            <a:prstTxWarp prst="textNoShape">
              <a:avLst/>
            </a:prstTxWarp>
          </a:bodyPr>
          <a:lstStyle/>
          <a:p>
            <a:pPr lvl="0"/>
            <a:r>
              <a:rPr lang="sv-SE" altLang="en-US"/>
              <a:t>Klicka här för att ändra format</a:t>
            </a:r>
          </a:p>
        </p:txBody>
      </p:sp>
      <p:sp>
        <p:nvSpPr>
          <p:cNvPr id="1027" name="Rectangle 3">
            <a:extLst>
              <a:ext uri="{FF2B5EF4-FFF2-40B4-BE49-F238E27FC236}">
                <a16:creationId xmlns:a16="http://schemas.microsoft.com/office/drawing/2014/main" id="{379BC95F-1727-4FBB-AFFB-00E8B54606DD}"/>
              </a:ext>
            </a:extLst>
          </p:cNvPr>
          <p:cNvSpPr>
            <a:spLocks noGrp="1" noChangeArrowheads="1"/>
          </p:cNvSpPr>
          <p:nvPr>
            <p:ph type="body" idx="1"/>
          </p:nvPr>
        </p:nvSpPr>
        <p:spPr bwMode="auto">
          <a:xfrm>
            <a:off x="1120775" y="9297988"/>
            <a:ext cx="20170775" cy="2629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24970" tIns="162485" rIns="324970" bIns="162485" numCol="1" anchor="t" anchorCtr="0" compatLnSpc="1">
            <a:prstTxWarp prst="textNoShape">
              <a:avLst/>
            </a:prstTxWarp>
          </a:bodyPr>
          <a:lstStyle/>
          <a:p>
            <a:pPr lvl="0"/>
            <a:r>
              <a:rPr lang="sv-SE" altLang="en-US"/>
              <a:t>Klicka här för att ändra format på bakgrundstexten</a:t>
            </a:r>
          </a:p>
          <a:p>
            <a:pPr lvl="1"/>
            <a:r>
              <a:rPr lang="sv-SE" altLang="en-US"/>
              <a:t>Nivå två</a:t>
            </a:r>
          </a:p>
          <a:p>
            <a:pPr lvl="2"/>
            <a:r>
              <a:rPr lang="sv-SE" altLang="en-US"/>
              <a:t>Nivå tre</a:t>
            </a:r>
          </a:p>
          <a:p>
            <a:pPr lvl="3"/>
            <a:r>
              <a:rPr lang="sv-SE" altLang="en-US"/>
              <a:t>Nivå fyra</a:t>
            </a:r>
          </a:p>
          <a:p>
            <a:pPr lvl="4"/>
            <a:r>
              <a:rPr lang="sv-SE" altLang="en-US"/>
              <a:t>Nivå fem</a:t>
            </a:r>
          </a:p>
        </p:txBody>
      </p:sp>
      <p:sp>
        <p:nvSpPr>
          <p:cNvPr id="1028" name="Rectangle 4">
            <a:extLst>
              <a:ext uri="{FF2B5EF4-FFF2-40B4-BE49-F238E27FC236}">
                <a16:creationId xmlns:a16="http://schemas.microsoft.com/office/drawing/2014/main" id="{BACCE8F1-2F35-42A7-9742-792BC1B7ED65}"/>
              </a:ext>
            </a:extLst>
          </p:cNvPr>
          <p:cNvSpPr>
            <a:spLocks noGrp="1" noChangeArrowheads="1"/>
          </p:cNvSpPr>
          <p:nvPr>
            <p:ph type="dt" sz="half" idx="2"/>
          </p:nvPr>
        </p:nvSpPr>
        <p:spPr bwMode="auto">
          <a:xfrm>
            <a:off x="1120775" y="36290250"/>
            <a:ext cx="5229225" cy="2767013"/>
          </a:xfrm>
          <a:prstGeom prst="rect">
            <a:avLst/>
          </a:prstGeom>
          <a:noFill/>
          <a:ln w="9525">
            <a:noFill/>
            <a:miter lim="800000"/>
            <a:headEnd/>
            <a:tailEnd/>
          </a:ln>
          <a:effectLst/>
        </p:spPr>
        <p:txBody>
          <a:bodyPr vert="horz" wrap="square" lIns="324970" tIns="162485" rIns="324970" bIns="162485" numCol="1" anchor="t" anchorCtr="0" compatLnSpc="1">
            <a:prstTxWarp prst="textNoShape">
              <a:avLst/>
            </a:prstTxWarp>
          </a:bodyPr>
          <a:lstStyle>
            <a:lvl1pPr eaLnBrk="1" hangingPunct="1">
              <a:defRPr sz="5000">
                <a:latin typeface="Arial" charset="0"/>
                <a:ea typeface="+mn-ea"/>
                <a:cs typeface="+mn-cs"/>
              </a:defRPr>
            </a:lvl1pPr>
          </a:lstStyle>
          <a:p>
            <a:pPr>
              <a:defRPr/>
            </a:pPr>
            <a:endParaRPr lang="sv-SE"/>
          </a:p>
        </p:txBody>
      </p:sp>
      <p:sp>
        <p:nvSpPr>
          <p:cNvPr id="1029" name="Rectangle 5">
            <a:extLst>
              <a:ext uri="{FF2B5EF4-FFF2-40B4-BE49-F238E27FC236}">
                <a16:creationId xmlns:a16="http://schemas.microsoft.com/office/drawing/2014/main" id="{CD31CADC-1DA1-4747-8D25-9A4C3AA88D40}"/>
              </a:ext>
            </a:extLst>
          </p:cNvPr>
          <p:cNvSpPr>
            <a:spLocks noGrp="1" noChangeArrowheads="1"/>
          </p:cNvSpPr>
          <p:nvPr>
            <p:ph type="ftr" sz="quarter" idx="3"/>
          </p:nvPr>
        </p:nvSpPr>
        <p:spPr bwMode="auto">
          <a:xfrm>
            <a:off x="7658100" y="36290250"/>
            <a:ext cx="7096125" cy="2767013"/>
          </a:xfrm>
          <a:prstGeom prst="rect">
            <a:avLst/>
          </a:prstGeom>
          <a:noFill/>
          <a:ln w="9525">
            <a:noFill/>
            <a:miter lim="800000"/>
            <a:headEnd/>
            <a:tailEnd/>
          </a:ln>
          <a:effectLst/>
        </p:spPr>
        <p:txBody>
          <a:bodyPr vert="horz" wrap="square" lIns="324970" tIns="162485" rIns="324970" bIns="162485" numCol="1" anchor="t" anchorCtr="0" compatLnSpc="1">
            <a:prstTxWarp prst="textNoShape">
              <a:avLst/>
            </a:prstTxWarp>
          </a:bodyPr>
          <a:lstStyle>
            <a:lvl1pPr algn="ctr" eaLnBrk="1" hangingPunct="1">
              <a:defRPr sz="5000">
                <a:latin typeface="Arial" charset="0"/>
                <a:ea typeface="+mn-ea"/>
                <a:cs typeface="+mn-cs"/>
              </a:defRPr>
            </a:lvl1pPr>
          </a:lstStyle>
          <a:p>
            <a:pPr>
              <a:defRPr/>
            </a:pPr>
            <a:endParaRPr lang="sv-SE"/>
          </a:p>
        </p:txBody>
      </p:sp>
    </p:spTree>
  </p:cSld>
  <p:clrMap bg1="dk2" tx1="lt1" bg2="dk1"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3248025" rtl="0" eaLnBrk="0" fontAlgn="base" hangingPunct="0">
        <a:spcBef>
          <a:spcPct val="0"/>
        </a:spcBef>
        <a:spcAft>
          <a:spcPct val="0"/>
        </a:spcAft>
        <a:defRPr sz="15600">
          <a:solidFill>
            <a:schemeClr val="tx2"/>
          </a:solidFill>
          <a:latin typeface="+mj-lt"/>
          <a:ea typeface="ＭＳ Ｐゴシック" charset="0"/>
          <a:cs typeface="ＭＳ Ｐゴシック" charset="0"/>
        </a:defRPr>
      </a:lvl1pPr>
      <a:lvl2pPr algn="ctr" defTabSz="3248025" rtl="0" eaLnBrk="0" fontAlgn="base" hangingPunct="0">
        <a:spcBef>
          <a:spcPct val="0"/>
        </a:spcBef>
        <a:spcAft>
          <a:spcPct val="0"/>
        </a:spcAft>
        <a:defRPr sz="15600">
          <a:solidFill>
            <a:schemeClr val="tx2"/>
          </a:solidFill>
          <a:latin typeface="Arial" charset="0"/>
          <a:ea typeface="ＭＳ Ｐゴシック" charset="0"/>
          <a:cs typeface="ＭＳ Ｐゴシック" charset="0"/>
        </a:defRPr>
      </a:lvl2pPr>
      <a:lvl3pPr algn="ctr" defTabSz="3248025" rtl="0" eaLnBrk="0" fontAlgn="base" hangingPunct="0">
        <a:spcBef>
          <a:spcPct val="0"/>
        </a:spcBef>
        <a:spcAft>
          <a:spcPct val="0"/>
        </a:spcAft>
        <a:defRPr sz="15600">
          <a:solidFill>
            <a:schemeClr val="tx2"/>
          </a:solidFill>
          <a:latin typeface="Arial" charset="0"/>
          <a:ea typeface="ＭＳ Ｐゴシック" charset="0"/>
          <a:cs typeface="ＭＳ Ｐゴシック" charset="0"/>
        </a:defRPr>
      </a:lvl3pPr>
      <a:lvl4pPr algn="ctr" defTabSz="3248025" rtl="0" eaLnBrk="0" fontAlgn="base" hangingPunct="0">
        <a:spcBef>
          <a:spcPct val="0"/>
        </a:spcBef>
        <a:spcAft>
          <a:spcPct val="0"/>
        </a:spcAft>
        <a:defRPr sz="15600">
          <a:solidFill>
            <a:schemeClr val="tx2"/>
          </a:solidFill>
          <a:latin typeface="Arial" charset="0"/>
          <a:ea typeface="ＭＳ Ｐゴシック" charset="0"/>
          <a:cs typeface="ＭＳ Ｐゴシック" charset="0"/>
        </a:defRPr>
      </a:lvl4pPr>
      <a:lvl5pPr algn="ctr" defTabSz="3248025" rtl="0" eaLnBrk="0" fontAlgn="base" hangingPunct="0">
        <a:spcBef>
          <a:spcPct val="0"/>
        </a:spcBef>
        <a:spcAft>
          <a:spcPct val="0"/>
        </a:spcAft>
        <a:defRPr sz="15600">
          <a:solidFill>
            <a:schemeClr val="tx2"/>
          </a:solidFill>
          <a:latin typeface="Arial" charset="0"/>
          <a:ea typeface="ＭＳ Ｐゴシック" charset="0"/>
          <a:cs typeface="ＭＳ Ｐゴシック" charset="0"/>
        </a:defRPr>
      </a:lvl5pPr>
      <a:lvl6pPr marL="424798" algn="ctr" defTabSz="3249409" rtl="0" fontAlgn="base">
        <a:spcBef>
          <a:spcPct val="0"/>
        </a:spcBef>
        <a:spcAft>
          <a:spcPct val="0"/>
        </a:spcAft>
        <a:defRPr sz="15600">
          <a:solidFill>
            <a:schemeClr val="tx2"/>
          </a:solidFill>
          <a:latin typeface="Arial" charset="0"/>
        </a:defRPr>
      </a:lvl6pPr>
      <a:lvl7pPr marL="849596" algn="ctr" defTabSz="3249409" rtl="0" fontAlgn="base">
        <a:spcBef>
          <a:spcPct val="0"/>
        </a:spcBef>
        <a:spcAft>
          <a:spcPct val="0"/>
        </a:spcAft>
        <a:defRPr sz="15600">
          <a:solidFill>
            <a:schemeClr val="tx2"/>
          </a:solidFill>
          <a:latin typeface="Arial" charset="0"/>
        </a:defRPr>
      </a:lvl7pPr>
      <a:lvl8pPr marL="1274394" algn="ctr" defTabSz="3249409" rtl="0" fontAlgn="base">
        <a:spcBef>
          <a:spcPct val="0"/>
        </a:spcBef>
        <a:spcAft>
          <a:spcPct val="0"/>
        </a:spcAft>
        <a:defRPr sz="15600">
          <a:solidFill>
            <a:schemeClr val="tx2"/>
          </a:solidFill>
          <a:latin typeface="Arial" charset="0"/>
        </a:defRPr>
      </a:lvl8pPr>
      <a:lvl9pPr marL="1699191" algn="ctr" defTabSz="3249409" rtl="0" fontAlgn="base">
        <a:spcBef>
          <a:spcPct val="0"/>
        </a:spcBef>
        <a:spcAft>
          <a:spcPct val="0"/>
        </a:spcAft>
        <a:defRPr sz="15600">
          <a:solidFill>
            <a:schemeClr val="tx2"/>
          </a:solidFill>
          <a:latin typeface="Arial" charset="0"/>
        </a:defRPr>
      </a:lvl9pPr>
    </p:titleStyle>
    <p:bodyStyle>
      <a:lvl1pPr marL="1217613" indent="-1217613" algn="l" defTabSz="3248025" rtl="0" eaLnBrk="0" fontAlgn="base" hangingPunct="0">
        <a:spcBef>
          <a:spcPct val="20000"/>
        </a:spcBef>
        <a:spcAft>
          <a:spcPct val="0"/>
        </a:spcAft>
        <a:buChar char="•"/>
        <a:defRPr sz="11400">
          <a:solidFill>
            <a:schemeClr val="tx1"/>
          </a:solidFill>
          <a:latin typeface="+mn-lt"/>
          <a:ea typeface="ＭＳ Ｐゴシック" charset="0"/>
          <a:cs typeface="ＭＳ Ｐゴシック" charset="0"/>
        </a:defRPr>
      </a:lvl1pPr>
      <a:lvl2pPr marL="2638425" indent="-1012825" algn="l" defTabSz="3248025" rtl="0" eaLnBrk="0" fontAlgn="base" hangingPunct="0">
        <a:spcBef>
          <a:spcPct val="20000"/>
        </a:spcBef>
        <a:spcAft>
          <a:spcPct val="0"/>
        </a:spcAft>
        <a:buChar char="–"/>
        <a:defRPr sz="10000">
          <a:solidFill>
            <a:schemeClr val="tx1"/>
          </a:solidFill>
          <a:latin typeface="+mn-lt"/>
          <a:ea typeface="ＭＳ Ｐゴシック" charset="0"/>
        </a:defRPr>
      </a:lvl2pPr>
      <a:lvl3pPr marL="4060825" indent="-811213" algn="l" defTabSz="3248025" rtl="0" eaLnBrk="0" fontAlgn="base" hangingPunct="0">
        <a:spcBef>
          <a:spcPct val="20000"/>
        </a:spcBef>
        <a:spcAft>
          <a:spcPct val="0"/>
        </a:spcAft>
        <a:buChar char="•"/>
        <a:defRPr sz="8600">
          <a:solidFill>
            <a:schemeClr val="tx1"/>
          </a:solidFill>
          <a:latin typeface="+mn-lt"/>
          <a:ea typeface="ＭＳ Ｐゴシック" charset="0"/>
        </a:defRPr>
      </a:lvl3pPr>
      <a:lvl4pPr marL="5686425" indent="-811213" algn="l" defTabSz="3248025" rtl="0" eaLnBrk="0" fontAlgn="base" hangingPunct="0">
        <a:spcBef>
          <a:spcPct val="20000"/>
        </a:spcBef>
        <a:spcAft>
          <a:spcPct val="0"/>
        </a:spcAft>
        <a:buChar char="–"/>
        <a:defRPr sz="7200">
          <a:solidFill>
            <a:schemeClr val="tx1"/>
          </a:solidFill>
          <a:latin typeface="+mn-lt"/>
          <a:ea typeface="ＭＳ Ｐゴシック" charset="0"/>
        </a:defRPr>
      </a:lvl4pPr>
      <a:lvl5pPr marL="7310438" indent="-811213" algn="l" defTabSz="3248025" rtl="0" eaLnBrk="0" fontAlgn="base" hangingPunct="0">
        <a:spcBef>
          <a:spcPct val="20000"/>
        </a:spcBef>
        <a:spcAft>
          <a:spcPct val="0"/>
        </a:spcAft>
        <a:buChar char="»"/>
        <a:defRPr sz="7200">
          <a:solidFill>
            <a:schemeClr val="tx1"/>
          </a:solidFill>
          <a:latin typeface="+mn-lt"/>
          <a:ea typeface="ＭＳ Ｐゴシック" charset="0"/>
        </a:defRPr>
      </a:lvl5pPr>
      <a:lvl6pPr marL="7736337" indent="-812722" algn="l" defTabSz="3249409" rtl="0" fontAlgn="base">
        <a:spcBef>
          <a:spcPct val="20000"/>
        </a:spcBef>
        <a:spcAft>
          <a:spcPct val="0"/>
        </a:spcAft>
        <a:buChar char="»"/>
        <a:defRPr sz="7200">
          <a:solidFill>
            <a:schemeClr val="tx1"/>
          </a:solidFill>
          <a:latin typeface="+mn-lt"/>
        </a:defRPr>
      </a:lvl6pPr>
      <a:lvl7pPr marL="8161135" indent="-812722" algn="l" defTabSz="3249409" rtl="0" fontAlgn="base">
        <a:spcBef>
          <a:spcPct val="20000"/>
        </a:spcBef>
        <a:spcAft>
          <a:spcPct val="0"/>
        </a:spcAft>
        <a:buChar char="»"/>
        <a:defRPr sz="7200">
          <a:solidFill>
            <a:schemeClr val="tx1"/>
          </a:solidFill>
          <a:latin typeface="+mn-lt"/>
        </a:defRPr>
      </a:lvl7pPr>
      <a:lvl8pPr marL="8585933" indent="-812722" algn="l" defTabSz="3249409" rtl="0" fontAlgn="base">
        <a:spcBef>
          <a:spcPct val="20000"/>
        </a:spcBef>
        <a:spcAft>
          <a:spcPct val="0"/>
        </a:spcAft>
        <a:buChar char="»"/>
        <a:defRPr sz="7200">
          <a:solidFill>
            <a:schemeClr val="tx1"/>
          </a:solidFill>
          <a:latin typeface="+mn-lt"/>
        </a:defRPr>
      </a:lvl8pPr>
      <a:lvl9pPr marL="9010730" indent="-812722" algn="l" defTabSz="3249409" rtl="0" fontAlgn="base">
        <a:spcBef>
          <a:spcPct val="20000"/>
        </a:spcBef>
        <a:spcAft>
          <a:spcPct val="0"/>
        </a:spcAft>
        <a:buChar char="»"/>
        <a:defRPr sz="7200">
          <a:solidFill>
            <a:schemeClr val="tx1"/>
          </a:solidFill>
          <a:latin typeface="+mn-lt"/>
        </a:defRPr>
      </a:lvl9pPr>
    </p:bodyStyle>
    <p:otherStyle>
      <a:defPPr>
        <a:defRPr lang="sv-SE"/>
      </a:defPPr>
      <a:lvl1pPr marL="0" algn="l" defTabSz="849596" rtl="0" eaLnBrk="1" latinLnBrk="0" hangingPunct="1">
        <a:defRPr sz="1600" kern="1200">
          <a:solidFill>
            <a:schemeClr val="tx1"/>
          </a:solidFill>
          <a:latin typeface="+mn-lt"/>
          <a:ea typeface="+mn-ea"/>
          <a:cs typeface="+mn-cs"/>
        </a:defRPr>
      </a:lvl1pPr>
      <a:lvl2pPr marL="424798" algn="l" defTabSz="849596" rtl="0" eaLnBrk="1" latinLnBrk="0" hangingPunct="1">
        <a:defRPr sz="1600" kern="1200">
          <a:solidFill>
            <a:schemeClr val="tx1"/>
          </a:solidFill>
          <a:latin typeface="+mn-lt"/>
          <a:ea typeface="+mn-ea"/>
          <a:cs typeface="+mn-cs"/>
        </a:defRPr>
      </a:lvl2pPr>
      <a:lvl3pPr marL="849596" algn="l" defTabSz="849596" rtl="0" eaLnBrk="1" latinLnBrk="0" hangingPunct="1">
        <a:defRPr sz="1600" kern="1200">
          <a:solidFill>
            <a:schemeClr val="tx1"/>
          </a:solidFill>
          <a:latin typeface="+mn-lt"/>
          <a:ea typeface="+mn-ea"/>
          <a:cs typeface="+mn-cs"/>
        </a:defRPr>
      </a:lvl3pPr>
      <a:lvl4pPr marL="1274394" algn="l" defTabSz="849596" rtl="0" eaLnBrk="1" latinLnBrk="0" hangingPunct="1">
        <a:defRPr sz="1600" kern="1200">
          <a:solidFill>
            <a:schemeClr val="tx1"/>
          </a:solidFill>
          <a:latin typeface="+mn-lt"/>
          <a:ea typeface="+mn-ea"/>
          <a:cs typeface="+mn-cs"/>
        </a:defRPr>
      </a:lvl4pPr>
      <a:lvl5pPr marL="1699191" algn="l" defTabSz="849596" rtl="0" eaLnBrk="1" latinLnBrk="0" hangingPunct="1">
        <a:defRPr sz="1600" kern="1200">
          <a:solidFill>
            <a:schemeClr val="tx1"/>
          </a:solidFill>
          <a:latin typeface="+mn-lt"/>
          <a:ea typeface="+mn-ea"/>
          <a:cs typeface="+mn-cs"/>
        </a:defRPr>
      </a:lvl5pPr>
      <a:lvl6pPr marL="2123990" algn="l" defTabSz="849596" rtl="0" eaLnBrk="1" latinLnBrk="0" hangingPunct="1">
        <a:defRPr sz="1600" kern="1200">
          <a:solidFill>
            <a:schemeClr val="tx1"/>
          </a:solidFill>
          <a:latin typeface="+mn-lt"/>
          <a:ea typeface="+mn-ea"/>
          <a:cs typeface="+mn-cs"/>
        </a:defRPr>
      </a:lvl6pPr>
      <a:lvl7pPr marL="2548787" algn="l" defTabSz="849596" rtl="0" eaLnBrk="1" latinLnBrk="0" hangingPunct="1">
        <a:defRPr sz="1600" kern="1200">
          <a:solidFill>
            <a:schemeClr val="tx1"/>
          </a:solidFill>
          <a:latin typeface="+mn-lt"/>
          <a:ea typeface="+mn-ea"/>
          <a:cs typeface="+mn-cs"/>
        </a:defRPr>
      </a:lvl7pPr>
      <a:lvl8pPr marL="2973585" algn="l" defTabSz="849596" rtl="0" eaLnBrk="1" latinLnBrk="0" hangingPunct="1">
        <a:defRPr sz="1600" kern="1200">
          <a:solidFill>
            <a:schemeClr val="tx1"/>
          </a:solidFill>
          <a:latin typeface="+mn-lt"/>
          <a:ea typeface="+mn-ea"/>
          <a:cs typeface="+mn-cs"/>
        </a:defRPr>
      </a:lvl8pPr>
      <a:lvl9pPr marL="3398383" algn="l" defTabSz="849596"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g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gif"/><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89014FEF-5677-4EFF-5D63-F3AD10B3A6C8}"/>
              </a:ext>
            </a:extLst>
          </p:cNvPr>
          <p:cNvSpPr/>
          <p:nvPr/>
        </p:nvSpPr>
        <p:spPr bwMode="auto">
          <a:xfrm>
            <a:off x="11350178" y="29775183"/>
            <a:ext cx="10692000" cy="6927393"/>
          </a:xfrm>
          <a:prstGeom prst="rect">
            <a:avLst/>
          </a:prstGeom>
          <a:solidFill>
            <a:schemeClr val="accent1">
              <a:lumMod val="20000"/>
              <a:lumOff val="80000"/>
            </a:schemeClr>
          </a:solidFill>
          <a:ln w="9525" cap="flat" cmpd="sng" algn="ctr">
            <a:noFill/>
            <a:prstDash val="solid"/>
            <a:round/>
            <a:headEnd type="none" w="med" len="med"/>
            <a:tailEnd type="none" w="med" len="med"/>
          </a:ln>
          <a:effectLst/>
        </p:spPr>
        <p:txBody>
          <a:bodyPr lIns="71149" tIns="35575" rIns="71149" bIns="35575"/>
          <a:lstStyle/>
          <a:p>
            <a:pPr eaLnBrk="1" hangingPunct="1">
              <a:buFontTx/>
              <a:buNone/>
            </a:pPr>
            <a:endParaRPr lang="sv-SE" altLang="en-US" sz="4400" b="1" dirty="0">
              <a:solidFill>
                <a:srgbClr val="000000"/>
              </a:solidFill>
              <a:cs typeface="Arial" panose="020B0604020202020204" pitchFamily="34" charset="0"/>
            </a:endParaRPr>
          </a:p>
        </p:txBody>
      </p:sp>
      <p:sp>
        <p:nvSpPr>
          <p:cNvPr id="1029" name="Rectangle 1">
            <a:extLst>
              <a:ext uri="{FF2B5EF4-FFF2-40B4-BE49-F238E27FC236}">
                <a16:creationId xmlns:a16="http://schemas.microsoft.com/office/drawing/2014/main" id="{82D44D81-378D-4C2F-9372-3EDC2D194907}"/>
              </a:ext>
            </a:extLst>
          </p:cNvPr>
          <p:cNvSpPr>
            <a:spLocks noChangeArrowheads="1"/>
          </p:cNvSpPr>
          <p:nvPr/>
        </p:nvSpPr>
        <p:spPr bwMode="auto">
          <a:xfrm>
            <a:off x="374649" y="213699"/>
            <a:ext cx="21663025" cy="5225351"/>
          </a:xfrm>
          <a:prstGeom prst="rect">
            <a:avLst/>
          </a:prstGeom>
          <a:solidFill>
            <a:schemeClr val="accent1">
              <a:lumMod val="75000"/>
            </a:schemeClr>
          </a:solidFill>
          <a:ln w="9525">
            <a:noFill/>
            <a:round/>
            <a:headEnd/>
            <a:tailEnd/>
          </a:ln>
        </p:spPr>
        <p:txBody>
          <a:bodyPr lIns="71149" tIns="35575" rIns="71149" bIns="35575"/>
          <a:lstStyle/>
          <a:p>
            <a:pPr defTabSz="2720975" eaLnBrk="1" hangingPunct="1">
              <a:defRPr/>
            </a:pPr>
            <a:endParaRPr lang="en-US" sz="5400">
              <a:latin typeface="Arial" charset="0"/>
            </a:endParaRPr>
          </a:p>
        </p:txBody>
      </p:sp>
      <p:sp>
        <p:nvSpPr>
          <p:cNvPr id="35" name="Rectangle 34">
            <a:extLst>
              <a:ext uri="{FF2B5EF4-FFF2-40B4-BE49-F238E27FC236}">
                <a16:creationId xmlns:a16="http://schemas.microsoft.com/office/drawing/2014/main" id="{664BBCDA-4EF1-49D6-94D8-8BB1728F9DFC}"/>
              </a:ext>
            </a:extLst>
          </p:cNvPr>
          <p:cNvSpPr/>
          <p:nvPr/>
        </p:nvSpPr>
        <p:spPr bwMode="auto">
          <a:xfrm>
            <a:off x="11345674" y="13095210"/>
            <a:ext cx="10692000" cy="16416000"/>
          </a:xfrm>
          <a:prstGeom prst="rect">
            <a:avLst/>
          </a:prstGeom>
          <a:solidFill>
            <a:schemeClr val="accent1">
              <a:lumMod val="20000"/>
              <a:lumOff val="80000"/>
            </a:schemeClr>
          </a:solidFill>
          <a:ln w="9525" cap="flat" cmpd="sng" algn="ctr">
            <a:noFill/>
            <a:prstDash val="solid"/>
            <a:round/>
            <a:headEnd type="none" w="med" len="med"/>
            <a:tailEnd type="none" w="med" len="med"/>
          </a:ln>
          <a:effectLst/>
        </p:spPr>
        <p:txBody>
          <a:bodyPr lIns="71149" tIns="35575" rIns="71149" bIns="35575"/>
          <a:lstStyle/>
          <a:p>
            <a:pPr eaLnBrk="1" hangingPunct="1">
              <a:buFontTx/>
              <a:buNone/>
            </a:pPr>
            <a:endParaRPr lang="sv-SE" altLang="en-US" sz="4400" b="1" dirty="0">
              <a:solidFill>
                <a:srgbClr val="000000"/>
              </a:solidFill>
              <a:cs typeface="Arial" panose="020B0604020202020204" pitchFamily="34" charset="0"/>
            </a:endParaRPr>
          </a:p>
        </p:txBody>
      </p:sp>
      <p:sp>
        <p:nvSpPr>
          <p:cNvPr id="36" name="Rectangle 35">
            <a:extLst>
              <a:ext uri="{FF2B5EF4-FFF2-40B4-BE49-F238E27FC236}">
                <a16:creationId xmlns:a16="http://schemas.microsoft.com/office/drawing/2014/main" id="{9A2F396E-4782-47B8-BD39-32BFD1375949}"/>
              </a:ext>
            </a:extLst>
          </p:cNvPr>
          <p:cNvSpPr/>
          <p:nvPr/>
        </p:nvSpPr>
        <p:spPr bwMode="auto">
          <a:xfrm>
            <a:off x="320673" y="13095208"/>
            <a:ext cx="10692000" cy="23607167"/>
          </a:xfrm>
          <a:prstGeom prst="rect">
            <a:avLst/>
          </a:prstGeom>
          <a:solidFill>
            <a:schemeClr val="accent1">
              <a:lumMod val="20000"/>
              <a:lumOff val="80000"/>
            </a:schemeClr>
          </a:solidFill>
          <a:ln w="9525" cap="flat" cmpd="sng" algn="ctr">
            <a:noFill/>
            <a:prstDash val="solid"/>
            <a:round/>
            <a:headEnd type="none" w="med" len="med"/>
            <a:tailEnd type="none" w="med" len="med"/>
          </a:ln>
          <a:effectLst/>
        </p:spPr>
        <p:txBody>
          <a:bodyPr lIns="71149" tIns="35575" rIns="71149" bIns="35575"/>
          <a:lstStyle/>
          <a:p>
            <a:pPr defTabSz="2721220" eaLnBrk="1" hangingPunct="1">
              <a:defRPr/>
            </a:pPr>
            <a:endParaRPr lang="sv-SE" sz="5400">
              <a:ln>
                <a:solidFill>
                  <a:schemeClr val="bg1"/>
                </a:solidFill>
              </a:ln>
              <a:latin typeface="Arial" charset="0"/>
              <a:ea typeface="+mn-ea"/>
            </a:endParaRPr>
          </a:p>
        </p:txBody>
      </p:sp>
      <p:sp>
        <p:nvSpPr>
          <p:cNvPr id="37" name="Rectangle 36">
            <a:extLst>
              <a:ext uri="{FF2B5EF4-FFF2-40B4-BE49-F238E27FC236}">
                <a16:creationId xmlns:a16="http://schemas.microsoft.com/office/drawing/2014/main" id="{1ADCE5B0-12EF-4331-8176-F42B7D40D645}"/>
              </a:ext>
            </a:extLst>
          </p:cNvPr>
          <p:cNvSpPr/>
          <p:nvPr/>
        </p:nvSpPr>
        <p:spPr bwMode="auto">
          <a:xfrm>
            <a:off x="374649" y="5667129"/>
            <a:ext cx="21717000" cy="7200000"/>
          </a:xfrm>
          <a:prstGeom prst="rect">
            <a:avLst/>
          </a:prstGeom>
          <a:solidFill>
            <a:schemeClr val="accent1">
              <a:lumMod val="60000"/>
              <a:lumOff val="40000"/>
            </a:schemeClr>
          </a:solidFill>
          <a:ln w="9525" cap="flat" cmpd="sng" algn="ctr">
            <a:noFill/>
            <a:prstDash val="solid"/>
            <a:round/>
            <a:headEnd type="none" w="med" len="med"/>
            <a:tailEnd type="none" w="med" len="med"/>
          </a:ln>
          <a:effectLst/>
        </p:spPr>
        <p:txBody>
          <a:bodyPr lIns="71149" tIns="35575" rIns="71149" bIns="35575"/>
          <a:lstStyle/>
          <a:p>
            <a:pPr defTabSz="2721220" eaLnBrk="1" hangingPunct="1">
              <a:defRPr/>
            </a:pPr>
            <a:endParaRPr lang="sv-SE" sz="5400">
              <a:ln>
                <a:solidFill>
                  <a:schemeClr val="bg1"/>
                </a:solidFill>
              </a:ln>
              <a:latin typeface="Arial" charset="0"/>
              <a:ea typeface="+mn-ea"/>
            </a:endParaRPr>
          </a:p>
        </p:txBody>
      </p:sp>
      <p:sp>
        <p:nvSpPr>
          <p:cNvPr id="39" name="Rectangle 38">
            <a:extLst>
              <a:ext uri="{FF2B5EF4-FFF2-40B4-BE49-F238E27FC236}">
                <a16:creationId xmlns:a16="http://schemas.microsoft.com/office/drawing/2014/main" id="{17F04DAD-320D-454B-A114-B9DDFF9C17F9}"/>
              </a:ext>
            </a:extLst>
          </p:cNvPr>
          <p:cNvSpPr/>
          <p:nvPr/>
        </p:nvSpPr>
        <p:spPr bwMode="auto">
          <a:xfrm>
            <a:off x="333375" y="36990608"/>
            <a:ext cx="21717000" cy="401638"/>
          </a:xfrm>
          <a:prstGeom prst="rect">
            <a:avLst/>
          </a:prstGeom>
          <a:solidFill>
            <a:schemeClr val="accent1"/>
          </a:solidFill>
          <a:ln w="9525" cap="flat" cmpd="sng" algn="ctr">
            <a:noFill/>
            <a:prstDash val="solid"/>
            <a:round/>
            <a:headEnd type="none" w="med" len="med"/>
            <a:tailEnd type="none" w="med" len="med"/>
          </a:ln>
          <a:effectLst/>
        </p:spPr>
        <p:txBody>
          <a:bodyPr lIns="71149" tIns="35575" rIns="71149" bIns="35575"/>
          <a:lstStyle/>
          <a:p>
            <a:pPr defTabSz="2721220" eaLnBrk="1" hangingPunct="1">
              <a:defRPr/>
            </a:pPr>
            <a:endParaRPr lang="sv-SE" sz="5400">
              <a:ln>
                <a:solidFill>
                  <a:schemeClr val="bg1"/>
                </a:solidFill>
              </a:ln>
              <a:latin typeface="Arial" charset="0"/>
              <a:ea typeface="+mn-ea"/>
            </a:endParaRPr>
          </a:p>
        </p:txBody>
      </p:sp>
      <p:sp>
        <p:nvSpPr>
          <p:cNvPr id="13319" name="Rectangle 5">
            <a:extLst>
              <a:ext uri="{FF2B5EF4-FFF2-40B4-BE49-F238E27FC236}">
                <a16:creationId xmlns:a16="http://schemas.microsoft.com/office/drawing/2014/main" id="{3C8255A8-912B-4693-8E62-A450DD17C653}"/>
              </a:ext>
            </a:extLst>
          </p:cNvPr>
          <p:cNvSpPr>
            <a:spLocks noChangeArrowheads="1"/>
          </p:cNvSpPr>
          <p:nvPr/>
        </p:nvSpPr>
        <p:spPr bwMode="auto">
          <a:xfrm>
            <a:off x="5718160" y="913748"/>
            <a:ext cx="15944081" cy="2425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839" tIns="42410" rIns="84839" bIns="42410"/>
          <a:lstStyle>
            <a:lvl1pPr defTabSz="324802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324802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324802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r>
              <a:rPr lang="en-GB" altLang="en-US" sz="5000" dirty="0">
                <a:cs typeface="Arial" panose="020B0604020202020204" pitchFamily="34" charset="0"/>
              </a:rPr>
              <a:t>A Retrospective Database Study of Antidepressant Prescribing Patterns and Geographical Variation in England Primary Care during the COVID-19 Pandemic.</a:t>
            </a:r>
            <a:endParaRPr lang="en-US" altLang="en-US" sz="5000" dirty="0">
              <a:cs typeface="Arial" panose="020B0604020202020204" pitchFamily="34" charset="0"/>
            </a:endParaRPr>
          </a:p>
        </p:txBody>
      </p:sp>
      <p:sp>
        <p:nvSpPr>
          <p:cNvPr id="13320" name="Text Box 6">
            <a:extLst>
              <a:ext uri="{FF2B5EF4-FFF2-40B4-BE49-F238E27FC236}">
                <a16:creationId xmlns:a16="http://schemas.microsoft.com/office/drawing/2014/main" id="{99BFDFEB-8F0E-4192-A21E-259003F92BAE}"/>
              </a:ext>
            </a:extLst>
          </p:cNvPr>
          <p:cNvSpPr txBox="1">
            <a:spLocks noChangeArrowheads="1"/>
          </p:cNvSpPr>
          <p:nvPr/>
        </p:nvSpPr>
        <p:spPr bwMode="auto">
          <a:xfrm>
            <a:off x="5784032" y="3379740"/>
            <a:ext cx="15944081" cy="1614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33891" tIns="66771" rIns="333891" bIns="166945">
            <a:spAutoFit/>
          </a:bodyPr>
          <a:lstStyle>
            <a:lvl1pPr defTabSz="84137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84137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84137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algn="ctr" eaLnBrk="1" hangingPunct="1">
              <a:buFontTx/>
              <a:buNone/>
            </a:pPr>
            <a:r>
              <a:rPr lang="en-GB" altLang="en-US" sz="2800" dirty="0">
                <a:cs typeface="Arial" panose="020B0604020202020204" pitchFamily="34" charset="0"/>
              </a:rPr>
              <a:t>Saw K</a:t>
            </a:r>
            <a:r>
              <a:rPr lang="en-GB" altLang="en-US" sz="2800" baseline="30000" dirty="0">
                <a:cs typeface="Arial" panose="020B0604020202020204" pitchFamily="34" charset="0"/>
              </a:rPr>
              <a:t>1</a:t>
            </a:r>
            <a:r>
              <a:rPr lang="en-GB" altLang="en-US" sz="2800" dirty="0">
                <a:cs typeface="Arial" panose="020B0604020202020204" pitchFamily="34" charset="0"/>
              </a:rPr>
              <a:t>, </a:t>
            </a:r>
            <a:r>
              <a:rPr lang="en-GB" altLang="en-US" sz="2800" dirty="0" err="1">
                <a:cs typeface="Arial" panose="020B0604020202020204" pitchFamily="34" charset="0"/>
              </a:rPr>
              <a:t>Massou</a:t>
            </a:r>
            <a:r>
              <a:rPr lang="en-GB" altLang="en-US" sz="2800" dirty="0">
                <a:cs typeface="Arial" panose="020B0604020202020204" pitchFamily="34" charset="0"/>
              </a:rPr>
              <a:t> E</a:t>
            </a:r>
            <a:r>
              <a:rPr lang="en-GB" altLang="en-US" sz="2800" baseline="30000" dirty="0">
                <a:cs typeface="Arial" panose="020B0604020202020204" pitchFamily="34" charset="0"/>
              </a:rPr>
              <a:t>2</a:t>
            </a:r>
            <a:endParaRPr lang="en-GB" altLang="en-US" sz="2800" dirty="0">
              <a:cs typeface="Arial" panose="020B0604020202020204" pitchFamily="34" charset="0"/>
            </a:endParaRPr>
          </a:p>
          <a:p>
            <a:pPr algn="ctr" eaLnBrk="1" hangingPunct="1">
              <a:buFontTx/>
              <a:buNone/>
            </a:pPr>
            <a:r>
              <a:rPr lang="en-GB" altLang="en-US" sz="2800" baseline="30000" dirty="0">
                <a:cs typeface="Arial" panose="020B0604020202020204" pitchFamily="34" charset="0"/>
              </a:rPr>
              <a:t>1</a:t>
            </a:r>
            <a:r>
              <a:rPr lang="en-GB" altLang="en-US" sz="2800" dirty="0">
                <a:cs typeface="Arial" panose="020B0604020202020204" pitchFamily="34" charset="0"/>
              </a:rPr>
              <a:t>School of Clinical Medicine, University of Cambridge, Cambridge, UK; </a:t>
            </a:r>
            <a:br>
              <a:rPr lang="en-GB" altLang="en-US" sz="2800" dirty="0">
                <a:cs typeface="Arial" panose="020B0604020202020204" pitchFamily="34" charset="0"/>
              </a:rPr>
            </a:br>
            <a:r>
              <a:rPr lang="en-GB" altLang="en-US" sz="2800" baseline="30000" dirty="0">
                <a:cs typeface="Arial" panose="020B0604020202020204" pitchFamily="34" charset="0"/>
              </a:rPr>
              <a:t>2</a:t>
            </a:r>
            <a:r>
              <a:rPr lang="en-GB" altLang="en-US" sz="2800" dirty="0">
                <a:cs typeface="Arial" panose="020B0604020202020204" pitchFamily="34" charset="0"/>
              </a:rPr>
              <a:t>Department of Public Health and Primary Care, University of Cambridge, Cambridge, UK;</a:t>
            </a:r>
            <a:endParaRPr lang="en-US" altLang="en-US" sz="2800" dirty="0">
              <a:cs typeface="Arial" panose="020B0604020202020204" pitchFamily="34" charset="0"/>
            </a:endParaRPr>
          </a:p>
        </p:txBody>
      </p:sp>
      <p:sp>
        <p:nvSpPr>
          <p:cNvPr id="13321" name="Text Box 8">
            <a:extLst>
              <a:ext uri="{FF2B5EF4-FFF2-40B4-BE49-F238E27FC236}">
                <a16:creationId xmlns:a16="http://schemas.microsoft.com/office/drawing/2014/main" id="{570C5028-C8B6-483D-9456-AD760C3D3AA0}"/>
              </a:ext>
            </a:extLst>
          </p:cNvPr>
          <p:cNvSpPr txBox="1">
            <a:spLocks noChangeArrowheads="1"/>
          </p:cNvSpPr>
          <p:nvPr/>
        </p:nvSpPr>
        <p:spPr bwMode="auto">
          <a:xfrm>
            <a:off x="556986" y="5923376"/>
            <a:ext cx="14623859" cy="6728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33568" tIns="33385" rIns="333568" bIns="66710">
            <a:spAutoFit/>
          </a:bodyPr>
          <a:lstStyle>
            <a:lvl1pPr defTabSz="84137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84137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84137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None/>
            </a:pPr>
            <a:r>
              <a:rPr lang="sv-SE" altLang="en-US" sz="4200" b="1" dirty="0">
                <a:solidFill>
                  <a:schemeClr val="bg1">
                    <a:lumMod val="50000"/>
                  </a:schemeClr>
                </a:solidFill>
                <a:cs typeface="Arial" panose="020B0604020202020204" pitchFamily="34" charset="0"/>
              </a:rPr>
              <a:t>Despite the pandemic, antidepressant prescribing patterns in primary care did not change significantly, but substantial variation was found between practices </a:t>
            </a:r>
            <a:r>
              <a:rPr lang="sv-SE" altLang="en-US" sz="4000" dirty="0">
                <a:solidFill>
                  <a:schemeClr val="bg1">
                    <a:lumMod val="50000"/>
                  </a:schemeClr>
                </a:solidFill>
                <a:cs typeface="Arial" panose="020B0604020202020204" pitchFamily="34" charset="0"/>
              </a:rPr>
              <a:t>(Timelapse 1)</a:t>
            </a:r>
            <a:r>
              <a:rPr lang="sv-SE" altLang="en-US" sz="4200" b="1" dirty="0">
                <a:solidFill>
                  <a:schemeClr val="bg1">
                    <a:lumMod val="50000"/>
                  </a:schemeClr>
                </a:solidFill>
                <a:cs typeface="Arial" panose="020B0604020202020204" pitchFamily="34" charset="0"/>
              </a:rPr>
              <a:t>.</a:t>
            </a:r>
          </a:p>
          <a:p>
            <a:pPr eaLnBrk="1" hangingPunct="1">
              <a:spcBef>
                <a:spcPts val="784"/>
              </a:spcBef>
              <a:buNone/>
            </a:pPr>
            <a:r>
              <a:rPr lang="sv-SE" altLang="en-US" sz="3200" dirty="0">
                <a:solidFill>
                  <a:schemeClr val="bg1">
                    <a:lumMod val="50000"/>
                  </a:schemeClr>
                </a:solidFill>
                <a:cs typeface="Arial" panose="020B0604020202020204" pitchFamily="34" charset="0"/>
              </a:rPr>
              <a:t>The total quantity of antidepressants prescribed continues to increase at a similar rate, with substantial decreases in dosulepin and trimipramine, in accordance with NICE guidelines. During the pandemic, higher prescribing rates for all classes of antidepressants are associated with deprivation, percentage of elderly patients, and percentage of patients with long-term health conditions, but not rurality, practice list size or QOF scores. This is also consistent with pre-pandemic trends and in line with other recent publications [1,2]. </a:t>
            </a:r>
          </a:p>
        </p:txBody>
      </p:sp>
      <p:sp>
        <p:nvSpPr>
          <p:cNvPr id="13322" name="Text Box 18">
            <a:extLst>
              <a:ext uri="{FF2B5EF4-FFF2-40B4-BE49-F238E27FC236}">
                <a16:creationId xmlns:a16="http://schemas.microsoft.com/office/drawing/2014/main" id="{E41ED93D-712B-4837-AADC-F0DEF74146D5}"/>
              </a:ext>
            </a:extLst>
          </p:cNvPr>
          <p:cNvSpPr txBox="1">
            <a:spLocks noChangeArrowheads="1"/>
          </p:cNvSpPr>
          <p:nvPr/>
        </p:nvSpPr>
        <p:spPr bwMode="auto">
          <a:xfrm>
            <a:off x="370161" y="13215995"/>
            <a:ext cx="10547969" cy="25774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33568" tIns="66710" rIns="333568" bIns="66728">
            <a:spAutoFit/>
          </a:bodyPr>
          <a:lstStyle>
            <a:lvl1pPr defTabSz="84137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84137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84137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84137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84137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eaLnBrk="1" hangingPunct="1">
              <a:buFontTx/>
              <a:buNone/>
            </a:pPr>
            <a:r>
              <a:rPr lang="sv-SE" altLang="en-US" sz="4200" b="1" dirty="0">
                <a:solidFill>
                  <a:schemeClr val="bg1">
                    <a:lumMod val="50000"/>
                  </a:schemeClr>
                </a:solidFill>
                <a:cs typeface="Arial" panose="020B0604020202020204" pitchFamily="34" charset="0"/>
              </a:rPr>
              <a:t>Introduction</a:t>
            </a:r>
          </a:p>
          <a:p>
            <a:pPr eaLnBrk="1" hangingPunct="1">
              <a:buFontTx/>
              <a:buNone/>
            </a:pPr>
            <a:r>
              <a:rPr lang="sv-SE" altLang="en-US" sz="3200">
                <a:solidFill>
                  <a:schemeClr val="bg1">
                    <a:lumMod val="50000"/>
                  </a:schemeClr>
                </a:solidFill>
                <a:cs typeface="Arial" panose="020B0604020202020204" pitchFamily="34" charset="0"/>
              </a:rPr>
              <a:t>The COVID-19 </a:t>
            </a:r>
            <a:r>
              <a:rPr lang="sv-SE" altLang="en-US" sz="3200" dirty="0">
                <a:solidFill>
                  <a:schemeClr val="bg1">
                    <a:lumMod val="50000"/>
                  </a:schemeClr>
                </a:solidFill>
                <a:cs typeface="Arial" panose="020B0604020202020204" pitchFamily="34" charset="0"/>
              </a:rPr>
              <a:t>pandemic has had a significant impact on mental health and wellbeing [3]. As GPs offer more consultations over telephone compared to face-to-face, there are concerns about whether this has led to mental health issues being disproportionately managed by pharmacological treatments in primary care, as opposed to other mental health service interventions [4].</a:t>
            </a:r>
          </a:p>
          <a:p>
            <a:pPr eaLnBrk="1" hangingPunct="1">
              <a:buFontTx/>
              <a:buNone/>
            </a:pPr>
            <a:endParaRPr lang="sv-SE" altLang="en-US" sz="2800" dirty="0">
              <a:solidFill>
                <a:schemeClr val="bg1">
                  <a:lumMod val="50000"/>
                </a:schemeClr>
              </a:solidFill>
              <a:cs typeface="Arial" panose="020B0604020202020204" pitchFamily="34" charset="0"/>
            </a:endParaRPr>
          </a:p>
          <a:p>
            <a:pPr eaLnBrk="1" hangingPunct="1">
              <a:buFontTx/>
              <a:buNone/>
            </a:pPr>
            <a:r>
              <a:rPr lang="en-GB" altLang="en-US" sz="4200" b="1" dirty="0">
                <a:solidFill>
                  <a:schemeClr val="bg1">
                    <a:lumMod val="50000"/>
                  </a:schemeClr>
                </a:solidFill>
                <a:cs typeface="Arial" panose="020B0604020202020204" pitchFamily="34" charset="0"/>
              </a:rPr>
              <a:t>Aim</a:t>
            </a:r>
          </a:p>
          <a:p>
            <a:pPr eaLnBrk="1" hangingPunct="1">
              <a:buFontTx/>
              <a:buNone/>
            </a:pPr>
            <a:r>
              <a:rPr lang="en-GB" altLang="en-US" sz="3200" dirty="0">
                <a:solidFill>
                  <a:schemeClr val="bg1">
                    <a:lumMod val="50000"/>
                  </a:schemeClr>
                </a:solidFill>
                <a:cs typeface="Arial" panose="020B0604020202020204" pitchFamily="34" charset="0"/>
              </a:rPr>
              <a:t>The aim of this study was to investigate the trends and practice variations in prescribing antidepressants in England during the COVID-19 pandemic.</a:t>
            </a:r>
          </a:p>
          <a:p>
            <a:pPr eaLnBrk="1" hangingPunct="1">
              <a:buFontTx/>
              <a:buNone/>
            </a:pPr>
            <a:endParaRPr lang="en-GB" altLang="en-US" sz="2800" dirty="0">
              <a:solidFill>
                <a:schemeClr val="bg1">
                  <a:lumMod val="50000"/>
                </a:schemeClr>
              </a:solidFill>
              <a:cs typeface="Arial" panose="020B0604020202020204" pitchFamily="34" charset="0"/>
            </a:endParaRPr>
          </a:p>
          <a:p>
            <a:pPr eaLnBrk="1" hangingPunct="1">
              <a:spcBef>
                <a:spcPts val="768"/>
              </a:spcBef>
              <a:buFontTx/>
              <a:buNone/>
            </a:pPr>
            <a:r>
              <a:rPr lang="cs-CZ" altLang="en-US" sz="4200" b="1" dirty="0">
                <a:solidFill>
                  <a:schemeClr val="bg1">
                    <a:lumMod val="50000"/>
                  </a:schemeClr>
                </a:solidFill>
                <a:cs typeface="Arial" panose="020B0604020202020204" pitchFamily="34" charset="0"/>
              </a:rPr>
              <a:t>Methods</a:t>
            </a:r>
            <a:endParaRPr lang="en-GB" altLang="en-US" sz="4400" b="1" dirty="0">
              <a:solidFill>
                <a:schemeClr val="bg1">
                  <a:lumMod val="50000"/>
                </a:schemeClr>
              </a:solidFill>
              <a:cs typeface="Arial" panose="020B0604020202020204" pitchFamily="34" charset="0"/>
            </a:endParaRPr>
          </a:p>
          <a:p>
            <a:pPr eaLnBrk="1" hangingPunct="1">
              <a:spcBef>
                <a:spcPts val="768"/>
              </a:spcBef>
              <a:buFontTx/>
              <a:buNone/>
            </a:pPr>
            <a:r>
              <a:rPr lang="sv-SE" altLang="en-US" sz="3200" dirty="0">
                <a:solidFill>
                  <a:schemeClr val="bg1">
                    <a:lumMod val="50000"/>
                  </a:schemeClr>
                </a:solidFill>
                <a:cs typeface="Arial" panose="020B0604020202020204" pitchFamily="34" charset="0"/>
              </a:rPr>
              <a:t>Antidepressants were grouped into 4 classes (TCAs, MAOIs, SSRIs and others). We then analyse trends in class- and drug-specific antidepressant prescribing between December 2016 to December 2021 using publicly available data from OpenPrescribing.net and national GP profiles from Fingertips. The difference in antidepressant prescribing rates was evaluated with a multilevel mixed-effect Poisson regression model.</a:t>
            </a:r>
          </a:p>
          <a:p>
            <a:pPr eaLnBrk="1" hangingPunct="1">
              <a:buFontTx/>
              <a:buNone/>
            </a:pPr>
            <a:endParaRPr lang="sv-SE" altLang="en-US" sz="2800" dirty="0">
              <a:solidFill>
                <a:schemeClr val="bg1">
                  <a:lumMod val="50000"/>
                </a:schemeClr>
              </a:solidFill>
              <a:cs typeface="Arial" panose="020B0604020202020204" pitchFamily="34" charset="0"/>
            </a:endParaRPr>
          </a:p>
          <a:p>
            <a:pPr eaLnBrk="1" hangingPunct="1">
              <a:buFontTx/>
              <a:buNone/>
            </a:pPr>
            <a:r>
              <a:rPr lang="sv-SE" altLang="en-US" sz="4200" b="1" dirty="0">
                <a:solidFill>
                  <a:schemeClr val="bg1">
                    <a:lumMod val="50000"/>
                  </a:schemeClr>
                </a:solidFill>
                <a:cs typeface="Arial" panose="020B0604020202020204" pitchFamily="34" charset="0"/>
              </a:rPr>
              <a:t>Results</a:t>
            </a:r>
          </a:p>
          <a:p>
            <a:pPr eaLnBrk="1" hangingPunct="1">
              <a:buFontTx/>
              <a:buNone/>
            </a:pPr>
            <a:r>
              <a:rPr lang="sv-SE" altLang="en-US" sz="3200" i="1" dirty="0">
                <a:solidFill>
                  <a:schemeClr val="bg1">
                    <a:lumMod val="50000"/>
                  </a:schemeClr>
                </a:solidFill>
                <a:cs typeface="Arial" panose="020B0604020202020204" pitchFamily="34" charset="0"/>
              </a:rPr>
              <a:t>Temporal trends</a:t>
            </a:r>
          </a:p>
          <a:p>
            <a:pPr eaLnBrk="1" hangingPunct="1">
              <a:buNone/>
            </a:pPr>
            <a:r>
              <a:rPr lang="sv-SE" altLang="en-US" sz="3200" dirty="0">
                <a:solidFill>
                  <a:schemeClr val="bg1">
                    <a:lumMod val="50000"/>
                  </a:schemeClr>
                </a:solidFill>
                <a:latin typeface="+mj-lt"/>
                <a:cs typeface="Arial" panose="020B0604020202020204" pitchFamily="34" charset="0"/>
              </a:rPr>
              <a:t>There is an increasing preference for sertraline over citalopram, as well as an overall shift away from tricyclics. </a:t>
            </a:r>
            <a:r>
              <a:rPr lang="en-US" sz="3200" dirty="0">
                <a:solidFill>
                  <a:srgbClr val="000000"/>
                </a:solidFill>
                <a:effectLst/>
                <a:latin typeface="+mj-lt"/>
                <a:ea typeface="Times New Roman" panose="02020603050405020304" pitchFamily="18" charset="0"/>
                <a:cs typeface="Calibri" panose="020F0502020204030204" pitchFamily="34" charset="0"/>
              </a:rPr>
              <a:t>Prescriptions of newer-generation antidepressants such as mirtazapine and vortioxetine, but not venlafaxine and </a:t>
            </a:r>
            <a:r>
              <a:rPr lang="en-US" sz="3200" dirty="0" err="1">
                <a:solidFill>
                  <a:srgbClr val="000000"/>
                </a:solidFill>
                <a:effectLst/>
                <a:latin typeface="+mj-lt"/>
                <a:ea typeface="Times New Roman" panose="02020603050405020304" pitchFamily="18" charset="0"/>
                <a:cs typeface="Calibri" panose="020F0502020204030204" pitchFamily="34" charset="0"/>
              </a:rPr>
              <a:t>mianserin</a:t>
            </a:r>
            <a:r>
              <a:rPr lang="en-US" sz="3200" dirty="0">
                <a:solidFill>
                  <a:srgbClr val="000000"/>
                </a:solidFill>
                <a:effectLst/>
                <a:latin typeface="+mj-lt"/>
                <a:ea typeface="Times New Roman" panose="02020603050405020304" pitchFamily="18" charset="0"/>
                <a:cs typeface="Calibri" panose="020F0502020204030204" pitchFamily="34" charset="0"/>
              </a:rPr>
              <a:t>, have also increased (Timelapse 2).</a:t>
            </a:r>
            <a:endParaRPr lang="en-GB" sz="3200" dirty="0"/>
          </a:p>
          <a:p>
            <a:pPr eaLnBrk="1" hangingPunct="1">
              <a:buFontTx/>
              <a:buNone/>
            </a:pPr>
            <a:endParaRPr lang="sv-SE" altLang="en-US" sz="34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3200" i="1" dirty="0">
              <a:solidFill>
                <a:schemeClr val="bg1">
                  <a:lumMod val="50000"/>
                </a:schemeClr>
              </a:solidFill>
              <a:cs typeface="Arial" panose="020B0604020202020204" pitchFamily="34" charset="0"/>
            </a:endParaRPr>
          </a:p>
          <a:p>
            <a:pPr eaLnBrk="1" hangingPunct="1">
              <a:buFontTx/>
              <a:buNone/>
            </a:pPr>
            <a:endParaRPr lang="sv-SE" altLang="en-US" sz="500" i="1" dirty="0">
              <a:solidFill>
                <a:schemeClr val="bg1">
                  <a:lumMod val="50000"/>
                </a:schemeClr>
              </a:solidFill>
              <a:cs typeface="Arial" panose="020B0604020202020204" pitchFamily="34" charset="0"/>
            </a:endParaRPr>
          </a:p>
          <a:p>
            <a:pPr eaLnBrk="1" hangingPunct="1">
              <a:buFontTx/>
              <a:buNone/>
            </a:pPr>
            <a:endParaRPr lang="sv-SE" altLang="en-US" sz="1100" i="1" dirty="0">
              <a:solidFill>
                <a:schemeClr val="bg1">
                  <a:lumMod val="50000"/>
                </a:schemeClr>
              </a:solidFill>
              <a:cs typeface="Arial" panose="020B0604020202020204" pitchFamily="34" charset="0"/>
            </a:endParaRPr>
          </a:p>
        </p:txBody>
      </p:sp>
      <p:sp>
        <p:nvSpPr>
          <p:cNvPr id="13323" name="Rectangle 22">
            <a:extLst>
              <a:ext uri="{FF2B5EF4-FFF2-40B4-BE49-F238E27FC236}">
                <a16:creationId xmlns:a16="http://schemas.microsoft.com/office/drawing/2014/main" id="{6B090A69-4958-4ACF-9D55-107EE9657C95}"/>
              </a:ext>
            </a:extLst>
          </p:cNvPr>
          <p:cNvSpPr>
            <a:spLocks noChangeArrowheads="1"/>
          </p:cNvSpPr>
          <p:nvPr/>
        </p:nvSpPr>
        <p:spPr bwMode="auto">
          <a:xfrm>
            <a:off x="11441958" y="13083952"/>
            <a:ext cx="10476649" cy="16433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34800" tIns="166782" rIns="334800" bIns="166782"/>
          <a:lstStyle>
            <a:lvl1pPr defTabSz="324802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324802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324802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None/>
            </a:pPr>
            <a:r>
              <a:rPr lang="sv-SE" altLang="en-US" sz="3200" dirty="0">
                <a:solidFill>
                  <a:schemeClr val="bg1">
                    <a:lumMod val="50000"/>
                  </a:schemeClr>
                </a:solidFill>
                <a:cs typeface="Arial" panose="020B0604020202020204" pitchFamily="34" charset="0"/>
              </a:rPr>
              <a:t>The quantity of antidepressants prescribed before and during the pandemic showed similar rates of increase (</a:t>
            </a:r>
            <a:r>
              <a:rPr lang="el-GR" sz="3200" dirty="0">
                <a:solidFill>
                  <a:schemeClr val="bg1">
                    <a:lumMod val="50000"/>
                  </a:schemeClr>
                </a:solidFill>
              </a:rPr>
              <a:t>δ</a:t>
            </a:r>
            <a:r>
              <a:rPr lang="en-GB" sz="3200" dirty="0">
                <a:solidFill>
                  <a:schemeClr val="bg1">
                    <a:lumMod val="50000"/>
                  </a:schemeClr>
                </a:solidFill>
              </a:rPr>
              <a:t> in Fig 1)</a:t>
            </a:r>
            <a:r>
              <a:rPr lang="sv-SE" altLang="en-US" sz="3200" dirty="0">
                <a:solidFill>
                  <a:schemeClr val="bg1">
                    <a:lumMod val="50000"/>
                  </a:schemeClr>
                </a:solidFill>
                <a:cs typeface="Arial" panose="020B0604020202020204" pitchFamily="34" charset="0"/>
              </a:rPr>
              <a:t>. This applies for all types of antidepressants considered in this analysis.</a:t>
            </a:r>
            <a:r>
              <a:rPr lang="sv-SE" altLang="en-US" sz="3200" dirty="0">
                <a:solidFill>
                  <a:schemeClr val="bg1">
                    <a:lumMod val="50000"/>
                  </a:schemeClr>
                </a:solidFill>
                <a:latin typeface="+mj-lt"/>
                <a:cs typeface="Arial" panose="020B0604020202020204" pitchFamily="34" charset="0"/>
              </a:rPr>
              <a:t> </a:t>
            </a: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32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3200" i="1"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3200" i="1"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3200" i="1"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i="1" dirty="0">
              <a:solidFill>
                <a:schemeClr val="bg1">
                  <a:lumMod val="50000"/>
                </a:schemeClr>
              </a:solidFill>
              <a:latin typeface="+mj-lt"/>
              <a:cs typeface="Arial" panose="020B0604020202020204" pitchFamily="34" charset="0"/>
            </a:endParaRPr>
          </a:p>
          <a:p>
            <a:pPr eaLnBrk="1" hangingPunct="1">
              <a:spcBef>
                <a:spcPct val="0"/>
              </a:spcBef>
              <a:buFontTx/>
              <a:buNone/>
            </a:pPr>
            <a:r>
              <a:rPr lang="en-US" altLang="en-US" sz="3200" i="1" dirty="0">
                <a:solidFill>
                  <a:schemeClr val="bg1">
                    <a:lumMod val="50000"/>
                  </a:schemeClr>
                </a:solidFill>
                <a:cs typeface="Arial" panose="020B0604020202020204" pitchFamily="34" charset="0"/>
              </a:rPr>
              <a:t>Associated factors</a:t>
            </a:r>
          </a:p>
          <a:p>
            <a:pPr eaLnBrk="1" hangingPunct="1">
              <a:spcBef>
                <a:spcPct val="0"/>
              </a:spcBef>
              <a:buNone/>
            </a:pPr>
            <a:r>
              <a:rPr lang="en-GB" sz="3200" dirty="0">
                <a:solidFill>
                  <a:schemeClr val="bg1">
                    <a:lumMod val="50000"/>
                  </a:schemeClr>
                </a:solidFill>
              </a:rPr>
              <a:t>The percentage of patients older than 65 years old, percentage of patients with long-term health conditions and level of deprivation remain the most significant factors (Fig. 2).</a:t>
            </a:r>
          </a:p>
          <a:p>
            <a:pPr eaLnBrk="1" hangingPunct="1">
              <a:spcBef>
                <a:spcPct val="0"/>
              </a:spcBef>
              <a:buNone/>
            </a:pPr>
            <a:endParaRPr lang="en-GB" sz="3200" dirty="0">
              <a:solidFill>
                <a:schemeClr val="bg1">
                  <a:lumMod val="50000"/>
                </a:schemeClr>
              </a:solidFill>
            </a:endParaRPr>
          </a:p>
          <a:p>
            <a:pPr eaLnBrk="1" hangingPunct="1">
              <a:spcBef>
                <a:spcPct val="0"/>
              </a:spcBef>
              <a:buNone/>
            </a:pPr>
            <a:endParaRPr lang="en-GB" sz="3200" dirty="0">
              <a:solidFill>
                <a:schemeClr val="bg1">
                  <a:lumMod val="50000"/>
                </a:schemeClr>
              </a:solidFill>
            </a:endParaRPr>
          </a:p>
          <a:p>
            <a:pPr eaLnBrk="1" hangingPunct="1">
              <a:spcBef>
                <a:spcPct val="0"/>
              </a:spcBef>
              <a:buNone/>
            </a:pPr>
            <a:endParaRPr lang="en-GB" sz="3200" dirty="0">
              <a:solidFill>
                <a:schemeClr val="bg1">
                  <a:lumMod val="50000"/>
                </a:schemeClr>
              </a:solidFill>
            </a:endParaRPr>
          </a:p>
          <a:p>
            <a:pPr eaLnBrk="1" hangingPunct="1">
              <a:spcBef>
                <a:spcPct val="0"/>
              </a:spcBef>
              <a:buNone/>
            </a:pPr>
            <a:endParaRPr lang="en-GB" altLang="en-US" sz="3200" b="1" dirty="0">
              <a:solidFill>
                <a:schemeClr val="bg1">
                  <a:lumMod val="50000"/>
                </a:schemeClr>
              </a:solidFill>
              <a:cs typeface="Arial" panose="020B0604020202020204" pitchFamily="34" charset="0"/>
            </a:endParaRPr>
          </a:p>
          <a:p>
            <a:pPr eaLnBrk="1" hangingPunct="1">
              <a:spcBef>
                <a:spcPct val="0"/>
              </a:spcBef>
              <a:buNone/>
            </a:pPr>
            <a:endParaRPr lang="en-GB" altLang="en-US" sz="3200" b="1" dirty="0">
              <a:solidFill>
                <a:schemeClr val="bg1">
                  <a:lumMod val="50000"/>
                </a:schemeClr>
              </a:solidFill>
              <a:cs typeface="Arial" panose="020B0604020202020204" pitchFamily="34" charset="0"/>
            </a:endParaRPr>
          </a:p>
          <a:p>
            <a:pPr eaLnBrk="1" hangingPunct="1">
              <a:spcBef>
                <a:spcPct val="0"/>
              </a:spcBef>
              <a:buNone/>
            </a:pPr>
            <a:endParaRPr lang="en-GB" altLang="en-US" sz="3200" b="1" dirty="0">
              <a:solidFill>
                <a:schemeClr val="bg1">
                  <a:lumMod val="50000"/>
                </a:schemeClr>
              </a:solidFill>
              <a:cs typeface="Arial" panose="020B0604020202020204" pitchFamily="34" charset="0"/>
            </a:endParaRPr>
          </a:p>
          <a:p>
            <a:pPr eaLnBrk="1" hangingPunct="1">
              <a:spcBef>
                <a:spcPct val="0"/>
              </a:spcBef>
              <a:buNone/>
            </a:pPr>
            <a:endParaRPr lang="sv-SE" altLang="en-US" sz="4200" b="1" dirty="0">
              <a:solidFill>
                <a:schemeClr val="bg1">
                  <a:lumMod val="50000"/>
                </a:schemeClr>
              </a:solidFill>
              <a:cs typeface="Arial" panose="020B0604020202020204" pitchFamily="34" charset="0"/>
            </a:endParaRPr>
          </a:p>
          <a:p>
            <a:pPr eaLnBrk="1" hangingPunct="1">
              <a:spcBef>
                <a:spcPct val="0"/>
              </a:spcBef>
              <a:buNone/>
            </a:pPr>
            <a:endParaRPr lang="sv-SE" altLang="en-US" sz="4200" b="1" dirty="0">
              <a:solidFill>
                <a:schemeClr val="bg1">
                  <a:lumMod val="50000"/>
                </a:schemeClr>
              </a:solidFill>
              <a:cs typeface="Arial" panose="020B0604020202020204" pitchFamily="34" charset="0"/>
            </a:endParaRPr>
          </a:p>
          <a:p>
            <a:pPr eaLnBrk="1" hangingPunct="1">
              <a:spcBef>
                <a:spcPct val="0"/>
              </a:spcBef>
              <a:buNone/>
            </a:pPr>
            <a:endParaRPr lang="sv-SE" altLang="en-US" sz="4200" b="1" dirty="0">
              <a:solidFill>
                <a:schemeClr val="bg1">
                  <a:lumMod val="50000"/>
                </a:schemeClr>
              </a:solidFill>
              <a:cs typeface="Arial" panose="020B0604020202020204" pitchFamily="34" charset="0"/>
            </a:endParaRPr>
          </a:p>
          <a:p>
            <a:pPr eaLnBrk="1" hangingPunct="1">
              <a:spcBef>
                <a:spcPct val="0"/>
              </a:spcBef>
              <a:buNone/>
            </a:pPr>
            <a:endParaRPr lang="sv-SE" altLang="en-US" sz="4200" b="1" dirty="0">
              <a:solidFill>
                <a:schemeClr val="bg1">
                  <a:lumMod val="50000"/>
                </a:schemeClr>
              </a:solidFill>
              <a:cs typeface="Arial" panose="020B0604020202020204" pitchFamily="34" charset="0"/>
            </a:endParaRPr>
          </a:p>
          <a:p>
            <a:pPr eaLnBrk="1" hangingPunct="1">
              <a:spcBef>
                <a:spcPct val="0"/>
              </a:spcBef>
              <a:buNone/>
            </a:pPr>
            <a:endParaRPr lang="sv-SE" altLang="en-US" sz="4200" b="1" dirty="0">
              <a:solidFill>
                <a:schemeClr val="bg1">
                  <a:lumMod val="50000"/>
                </a:schemeClr>
              </a:solidFill>
              <a:cs typeface="Arial" panose="020B0604020202020204" pitchFamily="34" charset="0"/>
            </a:endParaRPr>
          </a:p>
        </p:txBody>
      </p:sp>
      <p:sp>
        <p:nvSpPr>
          <p:cNvPr id="13328" name="Rectangle 37">
            <a:extLst>
              <a:ext uri="{FF2B5EF4-FFF2-40B4-BE49-F238E27FC236}">
                <a16:creationId xmlns:a16="http://schemas.microsoft.com/office/drawing/2014/main" id="{8E4E95CF-5541-4531-9B3E-079D8372BC41}"/>
              </a:ext>
            </a:extLst>
          </p:cNvPr>
          <p:cNvSpPr>
            <a:spLocks noChangeArrowheads="1"/>
          </p:cNvSpPr>
          <p:nvPr/>
        </p:nvSpPr>
        <p:spPr bwMode="auto">
          <a:xfrm>
            <a:off x="374650" y="37402920"/>
            <a:ext cx="6943080" cy="2372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333677" tIns="333677" rIns="333677" bIns="333677">
            <a:spAutoFit/>
          </a:bodyPr>
          <a:lstStyle>
            <a:lvl1pPr defTabSz="654050">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654050">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654050">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654050">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654050">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654050"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654050"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654050"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654050"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eaLnBrk="1" hangingPunct="1">
              <a:buFontTx/>
              <a:buNone/>
            </a:pPr>
            <a:r>
              <a:rPr lang="sv-SE" altLang="en-US" sz="2400" b="1" dirty="0">
                <a:solidFill>
                  <a:schemeClr val="bg1">
                    <a:lumMod val="50000"/>
                  </a:schemeClr>
                </a:solidFill>
                <a:cs typeface="Arial" panose="020B0604020202020204" pitchFamily="34" charset="0"/>
              </a:rPr>
              <a:t>University of Cambridge</a:t>
            </a:r>
          </a:p>
          <a:p>
            <a:pPr eaLnBrk="1" hangingPunct="1">
              <a:buFontTx/>
              <a:buNone/>
            </a:pPr>
            <a:r>
              <a:rPr lang="sv-SE" altLang="en-US" sz="2400" dirty="0">
                <a:solidFill>
                  <a:schemeClr val="bg1">
                    <a:lumMod val="50000"/>
                  </a:schemeClr>
                </a:solidFill>
                <a:cs typeface="Arial" panose="020B0604020202020204" pitchFamily="34" charset="0"/>
              </a:rPr>
              <a:t>Khai Khai Saw</a:t>
            </a:r>
          </a:p>
          <a:p>
            <a:pPr eaLnBrk="1" hangingPunct="1">
              <a:buFontTx/>
              <a:buNone/>
            </a:pPr>
            <a:r>
              <a:rPr lang="sv-SE" altLang="en-US" sz="2400" dirty="0">
                <a:solidFill>
                  <a:schemeClr val="bg1">
                    <a:lumMod val="50000"/>
                  </a:schemeClr>
                </a:solidFill>
                <a:cs typeface="Arial" panose="020B0604020202020204" pitchFamily="34" charset="0"/>
              </a:rPr>
              <a:t>Medical student • School of Clinical Medicine</a:t>
            </a:r>
          </a:p>
          <a:p>
            <a:pPr eaLnBrk="1" hangingPunct="1">
              <a:buFontTx/>
              <a:buNone/>
            </a:pPr>
            <a:r>
              <a:rPr lang="sv-SE" altLang="en-US" sz="2400" dirty="0">
                <a:solidFill>
                  <a:schemeClr val="bg1">
                    <a:lumMod val="50000"/>
                  </a:schemeClr>
                </a:solidFill>
                <a:cs typeface="Arial" panose="020B0604020202020204" pitchFamily="34" charset="0"/>
              </a:rPr>
              <a:t>E-mail: kks36@cam.ac.uk</a:t>
            </a:r>
          </a:p>
        </p:txBody>
      </p:sp>
      <p:pic>
        <p:nvPicPr>
          <p:cNvPr id="1026" name="Picture 2" descr="Postgraduate Education and Clinical Academic Training Office - School of Clinical  Medicine">
            <a:extLst>
              <a:ext uri="{FF2B5EF4-FFF2-40B4-BE49-F238E27FC236}">
                <a16:creationId xmlns:a16="http://schemas.microsoft.com/office/drawing/2014/main" id="{F38D921C-32FE-BBB7-2A10-391354AB9C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35039" y="37779319"/>
            <a:ext cx="5390569" cy="1620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0653BB51-A122-2557-EFFD-0A590C1B4920}"/>
              </a:ext>
            </a:extLst>
          </p:cNvPr>
          <p:cNvGrpSpPr/>
          <p:nvPr/>
        </p:nvGrpSpPr>
        <p:grpSpPr>
          <a:xfrm>
            <a:off x="684592" y="470878"/>
            <a:ext cx="4475764" cy="4730828"/>
            <a:chOff x="692994" y="482552"/>
            <a:chExt cx="4475764" cy="4730828"/>
          </a:xfrm>
        </p:grpSpPr>
        <p:sp>
          <p:nvSpPr>
            <p:cNvPr id="9" name="Rectangle 8">
              <a:extLst>
                <a:ext uri="{FF2B5EF4-FFF2-40B4-BE49-F238E27FC236}">
                  <a16:creationId xmlns:a16="http://schemas.microsoft.com/office/drawing/2014/main" id="{14C7D434-B753-2E26-9E9E-6DE6675E8089}"/>
                </a:ext>
              </a:extLst>
            </p:cNvPr>
            <p:cNvSpPr/>
            <p:nvPr/>
          </p:nvSpPr>
          <p:spPr bwMode="auto">
            <a:xfrm>
              <a:off x="735427" y="654834"/>
              <a:ext cx="4433331" cy="4433331"/>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dirty="0">
                <a:ln>
                  <a:noFill/>
                </a:ln>
                <a:solidFill>
                  <a:schemeClr val="tx1"/>
                </a:solidFill>
                <a:effectLst/>
                <a:latin typeface="Arial" charset="0"/>
              </a:endParaRPr>
            </a:p>
          </p:txBody>
        </p:sp>
        <p:pic>
          <p:nvPicPr>
            <p:cNvPr id="6" name="Picture 2" descr="COVID-19 (Coronavirus)">
              <a:extLst>
                <a:ext uri="{FF2B5EF4-FFF2-40B4-BE49-F238E27FC236}">
                  <a16:creationId xmlns:a16="http://schemas.microsoft.com/office/drawing/2014/main" id="{E9BF5F9D-761F-36AD-D7F4-8223014D108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202" r="15468"/>
            <a:stretch/>
          </p:blipFill>
          <p:spPr bwMode="auto">
            <a:xfrm>
              <a:off x="692994" y="482552"/>
              <a:ext cx="4433332" cy="473082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Background pattern&#10;&#10;Description automatically generated">
              <a:extLst>
                <a:ext uri="{FF2B5EF4-FFF2-40B4-BE49-F238E27FC236}">
                  <a16:creationId xmlns:a16="http://schemas.microsoft.com/office/drawing/2014/main" id="{C192D0F4-A34F-5DF9-D504-C39055444CA4}"/>
                </a:ext>
              </a:extLst>
            </p:cNvPr>
            <p:cNvPicPr>
              <a:picLocks noChangeAspect="1"/>
            </p:cNvPicPr>
            <p:nvPr/>
          </p:nvPicPr>
          <p:blipFill>
            <a:blip r:embed="rId4">
              <a:biLevel thresh="75000"/>
              <a:extLst>
                <a:ext uri="{28A0092B-C50C-407E-A947-70E740481C1C}">
                  <a14:useLocalDpi xmlns:a14="http://schemas.microsoft.com/office/drawing/2010/main" val="0"/>
                </a:ext>
              </a:extLst>
            </a:blip>
            <a:stretch>
              <a:fillRect/>
            </a:stretch>
          </p:blipFill>
          <p:spPr>
            <a:xfrm>
              <a:off x="1938400" y="1944489"/>
              <a:ext cx="1973556" cy="1692325"/>
            </a:xfrm>
            <a:prstGeom prst="rect">
              <a:avLst/>
            </a:prstGeom>
          </p:spPr>
        </p:pic>
      </p:grpSp>
      <p:grpSp>
        <p:nvGrpSpPr>
          <p:cNvPr id="15" name="Group 14">
            <a:extLst>
              <a:ext uri="{FF2B5EF4-FFF2-40B4-BE49-F238E27FC236}">
                <a16:creationId xmlns:a16="http://schemas.microsoft.com/office/drawing/2014/main" id="{386D2385-5616-0051-05D2-A389F100C3F2}"/>
              </a:ext>
            </a:extLst>
          </p:cNvPr>
          <p:cNvGrpSpPr/>
          <p:nvPr/>
        </p:nvGrpSpPr>
        <p:grpSpPr>
          <a:xfrm>
            <a:off x="15599276" y="5857358"/>
            <a:ext cx="6273954" cy="6800103"/>
            <a:chOff x="15742664" y="5667129"/>
            <a:chExt cx="6273954" cy="6800103"/>
          </a:xfrm>
        </p:grpSpPr>
        <p:sp>
          <p:nvSpPr>
            <p:cNvPr id="14" name="Rectangle 13">
              <a:extLst>
                <a:ext uri="{FF2B5EF4-FFF2-40B4-BE49-F238E27FC236}">
                  <a16:creationId xmlns:a16="http://schemas.microsoft.com/office/drawing/2014/main" id="{BA47B0C6-A8DF-6716-8990-407FF49FBB08}"/>
                </a:ext>
              </a:extLst>
            </p:cNvPr>
            <p:cNvSpPr/>
            <p:nvPr/>
          </p:nvSpPr>
          <p:spPr bwMode="auto">
            <a:xfrm>
              <a:off x="15742665" y="5667129"/>
              <a:ext cx="6273953" cy="626400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sp>
          <p:nvSpPr>
            <p:cNvPr id="53" name="TextBox 52">
              <a:extLst>
                <a:ext uri="{FF2B5EF4-FFF2-40B4-BE49-F238E27FC236}">
                  <a16:creationId xmlns:a16="http://schemas.microsoft.com/office/drawing/2014/main" id="{CE91D027-4782-82A2-8772-9A7D64D046F3}"/>
                </a:ext>
              </a:extLst>
            </p:cNvPr>
            <p:cNvSpPr txBox="1"/>
            <p:nvPr/>
          </p:nvSpPr>
          <p:spPr>
            <a:xfrm>
              <a:off x="15742664" y="10995721"/>
              <a:ext cx="6273954" cy="1471511"/>
            </a:xfrm>
            <a:prstGeom prst="rect">
              <a:avLst/>
            </a:prstGeom>
            <a:solidFill>
              <a:schemeClr val="tx1"/>
            </a:solidFill>
          </p:spPr>
          <p:txBody>
            <a:bodyPr wrap="square" lIns="180000" tIns="180000" rIns="180000" bIns="180000" rtlCol="0">
              <a:spAutoFit/>
            </a:bodyPr>
            <a:lstStyle/>
            <a:p>
              <a:r>
                <a:rPr lang="en-GB" sz="2400" dirty="0">
                  <a:solidFill>
                    <a:schemeClr val="bg1">
                      <a:lumMod val="50000"/>
                    </a:schemeClr>
                  </a:solidFill>
                </a:rPr>
                <a:t>Timelapse 1: Quantity of antidepressants prescribed (normalised by practice list size) among CCGs from Jan 2018 to Dec 2021.</a:t>
              </a:r>
            </a:p>
          </p:txBody>
        </p:sp>
      </p:grpSp>
      <p:grpSp>
        <p:nvGrpSpPr>
          <p:cNvPr id="17" name="Group 16">
            <a:extLst>
              <a:ext uri="{FF2B5EF4-FFF2-40B4-BE49-F238E27FC236}">
                <a16:creationId xmlns:a16="http://schemas.microsoft.com/office/drawing/2014/main" id="{BE93E023-1AEA-A34D-1C40-4F01F0C44287}"/>
              </a:ext>
            </a:extLst>
          </p:cNvPr>
          <p:cNvGrpSpPr/>
          <p:nvPr/>
        </p:nvGrpSpPr>
        <p:grpSpPr>
          <a:xfrm>
            <a:off x="11566202" y="15316200"/>
            <a:ext cx="10224000" cy="5328592"/>
            <a:chOff x="617958" y="28338711"/>
            <a:chExt cx="10224000" cy="5328592"/>
          </a:xfrm>
        </p:grpSpPr>
        <p:sp>
          <p:nvSpPr>
            <p:cNvPr id="16" name="Rectangle 15">
              <a:extLst>
                <a:ext uri="{FF2B5EF4-FFF2-40B4-BE49-F238E27FC236}">
                  <a16:creationId xmlns:a16="http://schemas.microsoft.com/office/drawing/2014/main" id="{026E45F0-0382-1E87-7D42-28A1C5A7C644}"/>
                </a:ext>
              </a:extLst>
            </p:cNvPr>
            <p:cNvSpPr/>
            <p:nvPr/>
          </p:nvSpPr>
          <p:spPr bwMode="auto">
            <a:xfrm>
              <a:off x="617958" y="28338711"/>
              <a:ext cx="10224000" cy="532800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grpSp>
          <p:nvGrpSpPr>
            <p:cNvPr id="57" name="Group 56">
              <a:extLst>
                <a:ext uri="{FF2B5EF4-FFF2-40B4-BE49-F238E27FC236}">
                  <a16:creationId xmlns:a16="http://schemas.microsoft.com/office/drawing/2014/main" id="{904B25DA-BA92-6467-879E-228C92031D22}"/>
                </a:ext>
              </a:extLst>
            </p:cNvPr>
            <p:cNvGrpSpPr/>
            <p:nvPr/>
          </p:nvGrpSpPr>
          <p:grpSpPr>
            <a:xfrm>
              <a:off x="617958" y="28351535"/>
              <a:ext cx="10224000" cy="5315768"/>
              <a:chOff x="549593" y="23262924"/>
              <a:chExt cx="10224000" cy="5315768"/>
            </a:xfrm>
          </p:grpSpPr>
          <p:sp>
            <p:nvSpPr>
              <p:cNvPr id="13326" name="Rectangle 31">
                <a:extLst>
                  <a:ext uri="{FF2B5EF4-FFF2-40B4-BE49-F238E27FC236}">
                    <a16:creationId xmlns:a16="http://schemas.microsoft.com/office/drawing/2014/main" id="{44F90FCB-E3F0-4759-8DCB-143CDF8697B6}"/>
                  </a:ext>
                </a:extLst>
              </p:cNvPr>
              <p:cNvSpPr>
                <a:spLocks noChangeArrowheads="1"/>
              </p:cNvSpPr>
              <p:nvPr/>
            </p:nvSpPr>
            <p:spPr bwMode="auto">
              <a:xfrm>
                <a:off x="549593" y="27956078"/>
                <a:ext cx="10224000" cy="622614"/>
              </a:xfrm>
              <a:prstGeom prst="rect">
                <a:avLst/>
              </a:prstGeom>
              <a:solidFill>
                <a:schemeClr val="tx1"/>
              </a:solidFill>
              <a:ln>
                <a:noFill/>
              </a:ln>
            </p:spPr>
            <p:txBody>
              <a:bodyPr lIns="0" tIns="166836" rIns="0" bIns="166836"/>
              <a:lstStyle>
                <a:lvl1pPr defTabSz="324802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324802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324802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r>
                  <a:rPr lang="sv-SE" altLang="en-US" sz="2400" dirty="0">
                    <a:solidFill>
                      <a:schemeClr val="bg1">
                        <a:lumMod val="50000"/>
                      </a:schemeClr>
                    </a:solidFill>
                    <a:cs typeface="Arial" panose="020B0604020202020204" pitchFamily="34" charset="0"/>
                  </a:rPr>
                  <a:t>Fig 1: Quantity of antidepressants prescribed from Dec 2016 to Nov 2021.</a:t>
                </a:r>
                <a:endParaRPr lang="en-US" altLang="en-US" sz="2400" dirty="0">
                  <a:solidFill>
                    <a:schemeClr val="bg1">
                      <a:lumMod val="50000"/>
                    </a:schemeClr>
                  </a:solidFill>
                  <a:cs typeface="Arial" panose="020B0604020202020204" pitchFamily="34" charset="0"/>
                </a:endParaRPr>
              </a:p>
            </p:txBody>
          </p:sp>
          <p:grpSp>
            <p:nvGrpSpPr>
              <p:cNvPr id="32" name="Group 31">
                <a:extLst>
                  <a:ext uri="{FF2B5EF4-FFF2-40B4-BE49-F238E27FC236}">
                    <a16:creationId xmlns:a16="http://schemas.microsoft.com/office/drawing/2014/main" id="{D736FFD4-C5A9-D92A-258B-065DC8ED24A7}"/>
                  </a:ext>
                </a:extLst>
              </p:cNvPr>
              <p:cNvGrpSpPr/>
              <p:nvPr/>
            </p:nvGrpSpPr>
            <p:grpSpPr>
              <a:xfrm>
                <a:off x="1377722" y="23262924"/>
                <a:ext cx="8571901" cy="4860000"/>
                <a:chOff x="6307613" y="16822100"/>
                <a:chExt cx="9581068" cy="5432165"/>
              </a:xfrm>
            </p:grpSpPr>
            <p:pic>
              <p:nvPicPr>
                <p:cNvPr id="30" name="Picture 29" descr="Chart, bar chart&#10;&#10;Description automatically generated">
                  <a:extLst>
                    <a:ext uri="{FF2B5EF4-FFF2-40B4-BE49-F238E27FC236}">
                      <a16:creationId xmlns:a16="http://schemas.microsoft.com/office/drawing/2014/main" id="{2087BD90-E861-8856-C738-5D67D63D048C}"/>
                    </a:ext>
                  </a:extLst>
                </p:cNvPr>
                <p:cNvPicPr>
                  <a:picLocks noChangeAspect="1"/>
                </p:cNvPicPr>
                <p:nvPr/>
              </p:nvPicPr>
              <p:blipFill rotWithShape="1">
                <a:blip r:embed="rId5">
                  <a:extLst>
                    <a:ext uri="{28A0092B-C50C-407E-A947-70E740481C1C}">
                      <a14:useLocalDpi xmlns:a14="http://schemas.microsoft.com/office/drawing/2010/main" val="0"/>
                    </a:ext>
                  </a:extLst>
                </a:blip>
                <a:srcRect l="6945" t="7553" r="8521" b="2582"/>
                <a:stretch/>
              </p:blipFill>
              <p:spPr>
                <a:xfrm>
                  <a:off x="6307613" y="16822100"/>
                  <a:ext cx="9581068" cy="5432165"/>
                </a:xfrm>
                <a:prstGeom prst="rect">
                  <a:avLst/>
                </a:prstGeom>
              </p:spPr>
            </p:pic>
            <p:sp>
              <p:nvSpPr>
                <p:cNvPr id="20" name="Rectangle 19">
                  <a:extLst>
                    <a:ext uri="{FF2B5EF4-FFF2-40B4-BE49-F238E27FC236}">
                      <a16:creationId xmlns:a16="http://schemas.microsoft.com/office/drawing/2014/main" id="{3E13AAB8-311E-8D64-194C-B5E1D3CE7902}"/>
                    </a:ext>
                  </a:extLst>
                </p:cNvPr>
                <p:cNvSpPr/>
                <p:nvPr/>
              </p:nvSpPr>
              <p:spPr bwMode="auto">
                <a:xfrm>
                  <a:off x="12223254" y="17453518"/>
                  <a:ext cx="3460491" cy="120715"/>
                </a:xfrm>
                <a:prstGeom prst="rect">
                  <a:avLst/>
                </a:prstGeom>
                <a:solidFill>
                  <a:srgbClr val="F8D2E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sp>
              <p:nvSpPr>
                <p:cNvPr id="27" name="TextBox 26">
                  <a:extLst>
                    <a:ext uri="{FF2B5EF4-FFF2-40B4-BE49-F238E27FC236}">
                      <a16:creationId xmlns:a16="http://schemas.microsoft.com/office/drawing/2014/main" id="{A63D97CC-634A-43A1-BA4B-2C29F4DEC236}"/>
                    </a:ext>
                  </a:extLst>
                </p:cNvPr>
                <p:cNvSpPr txBox="1"/>
                <p:nvPr/>
              </p:nvSpPr>
              <p:spPr>
                <a:xfrm>
                  <a:off x="13292641" y="17091320"/>
                  <a:ext cx="1747605" cy="378412"/>
                </a:xfrm>
                <a:prstGeom prst="rect">
                  <a:avLst/>
                </a:prstGeom>
                <a:noFill/>
              </p:spPr>
              <p:txBody>
                <a:bodyPr wrap="square" rtlCol="0">
                  <a:spAutoFit/>
                </a:bodyPr>
                <a:lstStyle/>
                <a:p>
                  <a:pPr algn="ctr"/>
                  <a:r>
                    <a:rPr lang="el-GR" sz="1600" dirty="0">
                      <a:solidFill>
                        <a:schemeClr val="bg1">
                          <a:lumMod val="50000"/>
                        </a:schemeClr>
                      </a:solidFill>
                    </a:rPr>
                    <a:t>δ</a:t>
                  </a:r>
                  <a:r>
                    <a:rPr lang="en-GB" sz="1600" dirty="0">
                      <a:solidFill>
                        <a:schemeClr val="bg1">
                          <a:lumMod val="50000"/>
                        </a:schemeClr>
                      </a:solidFill>
                    </a:rPr>
                    <a:t> = 11.411</a:t>
                  </a:r>
                </a:p>
              </p:txBody>
            </p:sp>
            <p:sp>
              <p:nvSpPr>
                <p:cNvPr id="56" name="TextBox 55">
                  <a:extLst>
                    <a:ext uri="{FF2B5EF4-FFF2-40B4-BE49-F238E27FC236}">
                      <a16:creationId xmlns:a16="http://schemas.microsoft.com/office/drawing/2014/main" id="{C20B85D4-6BDE-9287-9992-1BC8C9CADCFE}"/>
                    </a:ext>
                  </a:extLst>
                </p:cNvPr>
                <p:cNvSpPr txBox="1"/>
                <p:nvPr/>
              </p:nvSpPr>
              <p:spPr>
                <a:xfrm>
                  <a:off x="8699454" y="17115336"/>
                  <a:ext cx="1914091" cy="378412"/>
                </a:xfrm>
                <a:prstGeom prst="rect">
                  <a:avLst/>
                </a:prstGeom>
                <a:noFill/>
              </p:spPr>
              <p:txBody>
                <a:bodyPr wrap="square" rtlCol="0">
                  <a:spAutoFit/>
                </a:bodyPr>
                <a:lstStyle/>
                <a:p>
                  <a:pPr algn="ctr"/>
                  <a:r>
                    <a:rPr lang="el-GR" sz="1600" dirty="0">
                      <a:solidFill>
                        <a:schemeClr val="bg1">
                          <a:lumMod val="50000"/>
                        </a:schemeClr>
                      </a:solidFill>
                    </a:rPr>
                    <a:t>δ</a:t>
                  </a:r>
                  <a:r>
                    <a:rPr lang="en-GB" sz="1600" dirty="0">
                      <a:solidFill>
                        <a:schemeClr val="bg1">
                          <a:lumMod val="50000"/>
                        </a:schemeClr>
                      </a:solidFill>
                    </a:rPr>
                    <a:t> = 11.606</a:t>
                  </a:r>
                </a:p>
              </p:txBody>
            </p:sp>
            <p:sp>
              <p:nvSpPr>
                <p:cNvPr id="59" name="Rectangle 58">
                  <a:extLst>
                    <a:ext uri="{FF2B5EF4-FFF2-40B4-BE49-F238E27FC236}">
                      <a16:creationId xmlns:a16="http://schemas.microsoft.com/office/drawing/2014/main" id="{FA19B31F-0E69-4062-CAC1-978F56782DE6}"/>
                    </a:ext>
                  </a:extLst>
                </p:cNvPr>
                <p:cNvSpPr/>
                <p:nvPr/>
              </p:nvSpPr>
              <p:spPr bwMode="auto">
                <a:xfrm>
                  <a:off x="7837274" y="17453518"/>
                  <a:ext cx="4426209" cy="120715"/>
                </a:xfrm>
                <a:prstGeom prst="rect">
                  <a:avLst/>
                </a:prstGeom>
                <a:solidFill>
                  <a:schemeClr val="accent4">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grpSp>
        </p:grpSp>
      </p:grpSp>
      <p:grpSp>
        <p:nvGrpSpPr>
          <p:cNvPr id="18" name="Group 17">
            <a:extLst>
              <a:ext uri="{FF2B5EF4-FFF2-40B4-BE49-F238E27FC236}">
                <a16:creationId xmlns:a16="http://schemas.microsoft.com/office/drawing/2014/main" id="{5425281A-3453-0E73-83CA-8FC7414E983A}"/>
              </a:ext>
            </a:extLst>
          </p:cNvPr>
          <p:cNvGrpSpPr/>
          <p:nvPr/>
        </p:nvGrpSpPr>
        <p:grpSpPr>
          <a:xfrm>
            <a:off x="620986" y="31050552"/>
            <a:ext cx="10080000" cy="5436000"/>
            <a:chOff x="620986" y="28049409"/>
            <a:chExt cx="10080000" cy="5436000"/>
          </a:xfrm>
        </p:grpSpPr>
        <p:sp>
          <p:nvSpPr>
            <p:cNvPr id="46" name="Rectangle 45">
              <a:extLst>
                <a:ext uri="{FF2B5EF4-FFF2-40B4-BE49-F238E27FC236}">
                  <a16:creationId xmlns:a16="http://schemas.microsoft.com/office/drawing/2014/main" id="{653214F4-6698-5B73-9C17-81C3D3ACD4A5}"/>
                </a:ext>
              </a:extLst>
            </p:cNvPr>
            <p:cNvSpPr/>
            <p:nvPr/>
          </p:nvSpPr>
          <p:spPr bwMode="auto">
            <a:xfrm>
              <a:off x="620986" y="28049409"/>
              <a:ext cx="10080000" cy="543600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grpSp>
          <p:nvGrpSpPr>
            <p:cNvPr id="13" name="Group 12">
              <a:extLst>
                <a:ext uri="{FF2B5EF4-FFF2-40B4-BE49-F238E27FC236}">
                  <a16:creationId xmlns:a16="http://schemas.microsoft.com/office/drawing/2014/main" id="{047C5277-8A56-58E1-757B-1E9AA705AE79}"/>
                </a:ext>
              </a:extLst>
            </p:cNvPr>
            <p:cNvGrpSpPr/>
            <p:nvPr/>
          </p:nvGrpSpPr>
          <p:grpSpPr>
            <a:xfrm>
              <a:off x="1053034" y="28051542"/>
              <a:ext cx="9137499" cy="5410674"/>
              <a:chOff x="11653794" y="11937476"/>
              <a:chExt cx="9137499" cy="5410674"/>
            </a:xfrm>
          </p:grpSpPr>
          <p:pic>
            <p:nvPicPr>
              <p:cNvPr id="42" name="Picture 41" descr="Chart, bar chart&#10;&#10;Description automatically generated">
                <a:extLst>
                  <a:ext uri="{FF2B5EF4-FFF2-40B4-BE49-F238E27FC236}">
                    <a16:creationId xmlns:a16="http://schemas.microsoft.com/office/drawing/2014/main" id="{A17EA8EC-69A3-566D-933B-9F792282FD57}"/>
                  </a:ext>
                </a:extLst>
              </p:cNvPr>
              <p:cNvPicPr>
                <a:picLocks noChangeAspect="1"/>
              </p:cNvPicPr>
              <p:nvPr/>
            </p:nvPicPr>
            <p:blipFill rotWithShape="1">
              <a:blip r:embed="rId6">
                <a:extLst>
                  <a:ext uri="{28A0092B-C50C-407E-A947-70E740481C1C}">
                    <a14:useLocalDpi xmlns:a14="http://schemas.microsoft.com/office/drawing/2010/main" val="0"/>
                  </a:ext>
                </a:extLst>
              </a:blip>
              <a:srcRect t="7851" r="7251" b="8326"/>
              <a:stretch/>
            </p:blipFill>
            <p:spPr>
              <a:xfrm>
                <a:off x="11653794" y="11948150"/>
                <a:ext cx="5228167" cy="5400000"/>
              </a:xfrm>
              <a:prstGeom prst="rect">
                <a:avLst/>
              </a:prstGeom>
            </p:spPr>
          </p:pic>
          <p:sp>
            <p:nvSpPr>
              <p:cNvPr id="64" name="Rectangle 31">
                <a:extLst>
                  <a:ext uri="{FF2B5EF4-FFF2-40B4-BE49-F238E27FC236}">
                    <a16:creationId xmlns:a16="http://schemas.microsoft.com/office/drawing/2014/main" id="{B490EDB3-DA27-DD0B-006B-D1ABDFB41E13}"/>
                  </a:ext>
                </a:extLst>
              </p:cNvPr>
              <p:cNvSpPr>
                <a:spLocks noChangeArrowheads="1"/>
              </p:cNvSpPr>
              <p:nvPr/>
            </p:nvSpPr>
            <p:spPr bwMode="auto">
              <a:xfrm>
                <a:off x="16881961" y="11937476"/>
                <a:ext cx="3909332" cy="5086603"/>
              </a:xfrm>
              <a:prstGeom prst="rect">
                <a:avLst/>
              </a:prstGeom>
              <a:solidFill>
                <a:schemeClr val="tx1"/>
              </a:solidFill>
              <a:ln>
                <a:noFill/>
              </a:ln>
            </p:spPr>
            <p:txBody>
              <a:bodyPr lIns="108000" tIns="108000" rIns="108000" bIns="108000"/>
              <a:lstStyle>
                <a:lvl1pPr defTabSz="3248025">
                  <a:spcBef>
                    <a:spcPct val="20000"/>
                  </a:spcBef>
                  <a:buChar char="•"/>
                  <a:defRPr sz="11400">
                    <a:solidFill>
                      <a:schemeClr val="tx1"/>
                    </a:solidFill>
                    <a:latin typeface="Arial" panose="020B0604020202020204" pitchFamily="34" charset="0"/>
                    <a:ea typeface="ＭＳ Ｐゴシック" panose="020B0600070205080204" pitchFamily="34" charset="-128"/>
                  </a:defRPr>
                </a:lvl1pPr>
                <a:lvl2pPr marL="742950" indent="-285750" defTabSz="3248025">
                  <a:spcBef>
                    <a:spcPct val="20000"/>
                  </a:spcBef>
                  <a:buChar char="–"/>
                  <a:defRPr sz="10000">
                    <a:solidFill>
                      <a:schemeClr val="tx1"/>
                    </a:solidFill>
                    <a:latin typeface="Arial" panose="020B0604020202020204" pitchFamily="34" charset="0"/>
                    <a:ea typeface="ＭＳ Ｐゴシック" panose="020B0600070205080204" pitchFamily="34" charset="-128"/>
                  </a:defRPr>
                </a:lvl2pPr>
                <a:lvl3pPr marL="1143000" indent="-228600" defTabSz="3248025">
                  <a:spcBef>
                    <a:spcPct val="20000"/>
                  </a:spcBef>
                  <a:buChar char="•"/>
                  <a:defRPr sz="8600">
                    <a:solidFill>
                      <a:schemeClr val="tx1"/>
                    </a:solidFill>
                    <a:latin typeface="Arial" panose="020B0604020202020204" pitchFamily="34" charset="0"/>
                    <a:ea typeface="ＭＳ Ｐゴシック" panose="020B0600070205080204" pitchFamily="34" charset="-128"/>
                  </a:defRPr>
                </a:lvl3pPr>
                <a:lvl4pPr marL="16002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4pPr>
                <a:lvl5pPr marL="2057400" indent="-228600" defTabSz="3248025">
                  <a:spcBef>
                    <a:spcPct val="20000"/>
                  </a:spcBef>
                  <a:buChar char="»"/>
                  <a:defRPr sz="7200">
                    <a:solidFill>
                      <a:schemeClr val="tx1"/>
                    </a:solidFill>
                    <a:latin typeface="Arial" panose="020B0604020202020204" pitchFamily="34" charset="0"/>
                    <a:ea typeface="ＭＳ Ｐゴシック" panose="020B0600070205080204" pitchFamily="34" charset="-128"/>
                  </a:defRPr>
                </a:lvl5pPr>
                <a:lvl6pPr marL="25146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6pPr>
                <a:lvl7pPr marL="29718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7pPr>
                <a:lvl8pPr marL="34290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8pPr>
                <a:lvl9pPr marL="3886200" indent="-228600" defTabSz="3248025" eaLnBrk="0" fontAlgn="base" hangingPunct="0">
                  <a:spcBef>
                    <a:spcPct val="20000"/>
                  </a:spcBef>
                  <a:spcAft>
                    <a:spcPct val="0"/>
                  </a:spcAft>
                  <a:buChar char="»"/>
                  <a:defRPr sz="72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endParaRPr lang="sv-SE" altLang="en-US" sz="2400" dirty="0">
                  <a:solidFill>
                    <a:schemeClr val="bg1">
                      <a:lumMod val="50000"/>
                    </a:schemeClr>
                  </a:solidFill>
                  <a:latin typeface="+mj-lt"/>
                  <a:cs typeface="Arial" panose="020B0604020202020204" pitchFamily="34" charset="0"/>
                </a:endParaRPr>
              </a:p>
              <a:p>
                <a:pPr eaLnBrk="1" hangingPunct="1">
                  <a:spcBef>
                    <a:spcPct val="0"/>
                  </a:spcBef>
                  <a:buFontTx/>
                  <a:buNone/>
                </a:pPr>
                <a:r>
                  <a:rPr lang="sv-SE" altLang="en-US" sz="2400" dirty="0">
                    <a:solidFill>
                      <a:schemeClr val="bg1">
                        <a:lumMod val="50000"/>
                      </a:schemeClr>
                    </a:solidFill>
                    <a:latin typeface="+mj-lt"/>
                    <a:cs typeface="Arial" panose="020B0604020202020204" pitchFamily="34" charset="0"/>
                  </a:rPr>
                  <a:t>Timelapse 2: Percentage of antidepressants prescribed from Dec 2016 to Nov 2021. </a:t>
                </a:r>
                <a:endParaRPr lang="en-US" altLang="en-US" sz="2400" dirty="0">
                  <a:solidFill>
                    <a:schemeClr val="bg1">
                      <a:lumMod val="50000"/>
                    </a:schemeClr>
                  </a:solidFill>
                  <a:latin typeface="+mj-lt"/>
                  <a:cs typeface="Arial" panose="020B0604020202020204" pitchFamily="34" charset="0"/>
                </a:endParaRPr>
              </a:p>
            </p:txBody>
          </p:sp>
        </p:grpSp>
      </p:grpSp>
      <p:sp>
        <p:nvSpPr>
          <p:cNvPr id="47" name="Rectangle 46">
            <a:extLst>
              <a:ext uri="{FF2B5EF4-FFF2-40B4-BE49-F238E27FC236}">
                <a16:creationId xmlns:a16="http://schemas.microsoft.com/office/drawing/2014/main" id="{A2CF1616-C945-94B5-AC90-AEE5F83C5BAF}"/>
              </a:ext>
            </a:extLst>
          </p:cNvPr>
          <p:cNvSpPr/>
          <p:nvPr/>
        </p:nvSpPr>
        <p:spPr bwMode="auto">
          <a:xfrm>
            <a:off x="11649228" y="23481333"/>
            <a:ext cx="10080000" cy="5830433"/>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3497263" rtl="0" eaLnBrk="1" fontAlgn="base" latinLnBrk="0" hangingPunct="1">
              <a:lnSpc>
                <a:spcPct val="100000"/>
              </a:lnSpc>
              <a:spcBef>
                <a:spcPct val="0"/>
              </a:spcBef>
              <a:spcAft>
                <a:spcPct val="0"/>
              </a:spcAft>
              <a:buClrTx/>
              <a:buSzTx/>
              <a:buFontTx/>
              <a:buNone/>
              <a:tabLst/>
            </a:pPr>
            <a:endParaRPr kumimoji="0" lang="en-GB" sz="6900" b="0" i="0" u="none" strike="noStrike" cap="none" normalizeH="0" baseline="0">
              <a:ln>
                <a:noFill/>
              </a:ln>
              <a:solidFill>
                <a:schemeClr val="tx1"/>
              </a:solidFill>
              <a:effectLst/>
              <a:latin typeface="Arial" charset="0"/>
            </a:endParaRPr>
          </a:p>
        </p:txBody>
      </p:sp>
      <p:sp>
        <p:nvSpPr>
          <p:cNvPr id="38" name="TextBox 37">
            <a:extLst>
              <a:ext uri="{FF2B5EF4-FFF2-40B4-BE49-F238E27FC236}">
                <a16:creationId xmlns:a16="http://schemas.microsoft.com/office/drawing/2014/main" id="{75AA6F8A-C89A-B2DB-2AC3-71E53AF3B1AD}"/>
              </a:ext>
            </a:extLst>
          </p:cNvPr>
          <p:cNvSpPr txBox="1"/>
          <p:nvPr/>
        </p:nvSpPr>
        <p:spPr>
          <a:xfrm>
            <a:off x="11638210" y="27886944"/>
            <a:ext cx="10089903" cy="1398808"/>
          </a:xfrm>
          <a:prstGeom prst="rect">
            <a:avLst/>
          </a:prstGeom>
          <a:solidFill>
            <a:schemeClr val="tx1"/>
          </a:solidFill>
        </p:spPr>
        <p:txBody>
          <a:bodyPr wrap="square" lIns="180000" tIns="180000" rIns="180000" bIns="108000" rtlCol="0">
            <a:spAutoFit/>
          </a:bodyPr>
          <a:lstStyle/>
          <a:p>
            <a:r>
              <a:rPr lang="en-GB" sz="2400" dirty="0">
                <a:solidFill>
                  <a:schemeClr val="bg1">
                    <a:lumMod val="50000"/>
                  </a:schemeClr>
                </a:solidFill>
              </a:rPr>
              <a:t>Fig. 2: Incidence rate ratio (IRR) and 95% CI of seven practice factors, separated into quintiles, associated with antidepressant prescribing from 2018 to 2021. </a:t>
            </a:r>
          </a:p>
        </p:txBody>
      </p:sp>
      <p:sp>
        <p:nvSpPr>
          <p:cNvPr id="19" name="TextBox 18">
            <a:extLst>
              <a:ext uri="{FF2B5EF4-FFF2-40B4-BE49-F238E27FC236}">
                <a16:creationId xmlns:a16="http://schemas.microsoft.com/office/drawing/2014/main" id="{2D307ECE-CA29-CAD2-3BB4-68AB443C72E3}"/>
              </a:ext>
            </a:extLst>
          </p:cNvPr>
          <p:cNvSpPr txBox="1"/>
          <p:nvPr/>
        </p:nvSpPr>
        <p:spPr>
          <a:xfrm>
            <a:off x="11422186" y="29860237"/>
            <a:ext cx="10532791" cy="6781344"/>
          </a:xfrm>
          <a:prstGeom prst="rect">
            <a:avLst/>
          </a:prstGeom>
          <a:noFill/>
        </p:spPr>
        <p:txBody>
          <a:bodyPr wrap="square" lIns="334800" rIns="334800" rtlCol="0">
            <a:spAutoFit/>
          </a:bodyPr>
          <a:lstStyle/>
          <a:p>
            <a:pPr eaLnBrk="1" hangingPunct="1">
              <a:spcBef>
                <a:spcPct val="0"/>
              </a:spcBef>
              <a:buNone/>
            </a:pPr>
            <a:r>
              <a:rPr lang="sv-SE" altLang="en-US" sz="4400" b="1" dirty="0">
                <a:solidFill>
                  <a:schemeClr val="bg1">
                    <a:lumMod val="50000"/>
                  </a:schemeClr>
                </a:solidFill>
                <a:cs typeface="Arial" panose="020B0604020202020204" pitchFamily="34" charset="0"/>
              </a:rPr>
              <a:t>Discussion</a:t>
            </a:r>
          </a:p>
          <a:p>
            <a:pPr eaLnBrk="1" hangingPunct="1">
              <a:spcBef>
                <a:spcPts val="768"/>
              </a:spcBef>
              <a:buNone/>
            </a:pPr>
            <a:r>
              <a:rPr lang="sv-SE" altLang="en-US" sz="3200" dirty="0">
                <a:solidFill>
                  <a:schemeClr val="bg1">
                    <a:lumMod val="50000"/>
                  </a:schemeClr>
                </a:solidFill>
                <a:cs typeface="Arial" panose="020B0604020202020204" pitchFamily="34" charset="0"/>
              </a:rPr>
              <a:t>Existing health inequalities such as deprivation, low income and poor housing are strongly associated with worse outcomes from COVID-19 [5]. Therefore, a closer analysis of the data is required to determine how the pandemic affected the ability of the NHS to meet the mental health needs of the population. This is particularly important for areas with high levels of socioeconomic deprivation where factors such as unreliable internet connection, a lack of privacy and unfamiliarity with technology means that the benefits of telephone and online consultations offered by GPs may not be equally accessible.</a:t>
            </a:r>
            <a:endParaRPr lang="en-US" altLang="en-US" sz="2800" dirty="0">
              <a:solidFill>
                <a:schemeClr val="bg1">
                  <a:lumMod val="50000"/>
                </a:schemeClr>
              </a:solidFill>
              <a:cs typeface="Arial" panose="020B0604020202020204" pitchFamily="34" charset="0"/>
            </a:endParaRPr>
          </a:p>
        </p:txBody>
      </p:sp>
      <p:pic>
        <p:nvPicPr>
          <p:cNvPr id="22" name="Picture 21">
            <a:extLst>
              <a:ext uri="{FF2B5EF4-FFF2-40B4-BE49-F238E27FC236}">
                <a16:creationId xmlns:a16="http://schemas.microsoft.com/office/drawing/2014/main" id="{C6CFA55B-2A3A-376C-A8AC-86E0464D5669}"/>
              </a:ext>
            </a:extLst>
          </p:cNvPr>
          <p:cNvPicPr>
            <a:picLocks noChangeAspect="1"/>
          </p:cNvPicPr>
          <p:nvPr/>
        </p:nvPicPr>
        <p:blipFill rotWithShape="1">
          <a:blip r:embed="rId7">
            <a:extLst>
              <a:ext uri="{28A0092B-C50C-407E-A947-70E740481C1C}">
                <a14:useLocalDpi xmlns:a14="http://schemas.microsoft.com/office/drawing/2010/main" val="0"/>
              </a:ext>
            </a:extLst>
          </a:blip>
          <a:srcRect l="19761" t="8928" r="15060" b="12489"/>
          <a:stretch/>
        </p:blipFill>
        <p:spPr>
          <a:xfrm>
            <a:off x="16496743" y="5984153"/>
            <a:ext cx="4479020" cy="5400000"/>
          </a:xfrm>
          <a:prstGeom prst="rect">
            <a:avLst/>
          </a:prstGeom>
        </p:spPr>
      </p:pic>
      <p:pic>
        <p:nvPicPr>
          <p:cNvPr id="24" name="Picture 23" descr="Graphical user interface&#10;&#10;Description automatically generated">
            <a:extLst>
              <a:ext uri="{FF2B5EF4-FFF2-40B4-BE49-F238E27FC236}">
                <a16:creationId xmlns:a16="http://schemas.microsoft.com/office/drawing/2014/main" id="{5C3C1917-F35B-57F2-FE73-7792398F290F}"/>
              </a:ext>
            </a:extLst>
          </p:cNvPr>
          <p:cNvPicPr>
            <a:picLocks noChangeAspect="1"/>
          </p:cNvPicPr>
          <p:nvPr/>
        </p:nvPicPr>
        <p:blipFill rotWithShape="1">
          <a:blip r:embed="rId8">
            <a:extLst>
              <a:ext uri="{28A0092B-C50C-407E-A947-70E740481C1C}">
                <a14:useLocalDpi xmlns:a14="http://schemas.microsoft.com/office/drawing/2010/main" val="0"/>
              </a:ext>
            </a:extLst>
          </a:blip>
          <a:srcRect l="4007" t="11335" r="5007" b="3790"/>
          <a:stretch/>
        </p:blipFill>
        <p:spPr>
          <a:xfrm>
            <a:off x="11638202" y="23584022"/>
            <a:ext cx="10080000" cy="4477594"/>
          </a:xfrm>
          <a:prstGeom prst="rect">
            <a:avLst/>
          </a:prstGeom>
        </p:spPr>
      </p:pic>
    </p:spTree>
  </p:cSld>
  <p:clrMapOvr>
    <a:masterClrMapping/>
  </p:clrMapOvr>
</p:sld>
</file>

<file path=ppt/theme/theme1.xml><?xml version="1.0" encoding="utf-8"?>
<a:theme xmlns:a="http://schemas.openxmlformats.org/drawingml/2006/main" name="Standardformgivning">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Standardformgivning">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3497263" rtl="0" eaLnBrk="1" fontAlgn="base" latinLnBrk="0" hangingPunct="1">
          <a:lnSpc>
            <a:spcPct val="100000"/>
          </a:lnSpc>
          <a:spcBef>
            <a:spcPct val="0"/>
          </a:spcBef>
          <a:spcAft>
            <a:spcPct val="0"/>
          </a:spcAft>
          <a:buClrTx/>
          <a:buSzTx/>
          <a:buFontTx/>
          <a:buNone/>
          <a:tabLst/>
          <a:defRPr kumimoji="0" lang="sv-SE" sz="69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3497263" rtl="0" eaLnBrk="1" fontAlgn="base" latinLnBrk="0" hangingPunct="1">
          <a:lnSpc>
            <a:spcPct val="100000"/>
          </a:lnSpc>
          <a:spcBef>
            <a:spcPct val="0"/>
          </a:spcBef>
          <a:spcAft>
            <a:spcPct val="0"/>
          </a:spcAft>
          <a:buClrTx/>
          <a:buSzTx/>
          <a:buFontTx/>
          <a:buNone/>
          <a:tabLst/>
          <a:defRPr kumimoji="0" lang="sv-SE" sz="6900" b="0" i="0" u="none" strike="noStrike" cap="none" normalizeH="0" baseline="0" smtClean="0">
            <a:ln>
              <a:noFill/>
            </a:ln>
            <a:solidFill>
              <a:schemeClr val="tx1"/>
            </a:solidFill>
            <a:effectLst/>
            <a:latin typeface="Arial" charset="0"/>
          </a:defRPr>
        </a:defPPr>
      </a:lstStyle>
    </a:lnDef>
  </a:objectDefaults>
  <a:extraClrSchemeLst>
    <a:extraClrScheme>
      <a:clrScheme name="Standardformgivn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formgivn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formgivn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formgivn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formgivn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formgivn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formgivn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formgivn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formgivn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formgivn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formgivn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formgivn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4555</TotalTime>
  <Words>641</Words>
  <Application>Microsoft Office PowerPoint</Application>
  <PresentationFormat>Custom</PresentationFormat>
  <Paragraphs>75</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Standardformgivning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Andreas Andersson</dc:creator>
  <cp:lastModifiedBy>Khai Khai Saw</cp:lastModifiedBy>
  <cp:revision>33</cp:revision>
  <cp:lastPrinted>2017-07-24T10:57:46Z</cp:lastPrinted>
  <dcterms:created xsi:type="dcterms:W3CDTF">2017-07-24T06:58:51Z</dcterms:created>
  <dcterms:modified xsi:type="dcterms:W3CDTF">2022-06-22T23:34:55Z</dcterms:modified>
</cp:coreProperties>
</file>